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3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48"/>
  </p:notesMasterIdLst>
  <p:sldIdLst>
    <p:sldId id="382" r:id="rId4"/>
    <p:sldId id="691" r:id="rId5"/>
    <p:sldId id="692" r:id="rId6"/>
    <p:sldId id="693" r:id="rId7"/>
    <p:sldId id="694" r:id="rId8"/>
    <p:sldId id="697" r:id="rId9"/>
    <p:sldId id="332" r:id="rId10"/>
    <p:sldId id="700" r:id="rId11"/>
    <p:sldId id="319" r:id="rId12"/>
    <p:sldId id="712" r:id="rId13"/>
    <p:sldId id="699" r:id="rId14"/>
    <p:sldId id="702" r:id="rId15"/>
    <p:sldId id="703" r:id="rId16"/>
    <p:sldId id="720" r:id="rId17"/>
    <p:sldId id="325" r:id="rId18"/>
    <p:sldId id="326" r:id="rId19"/>
    <p:sldId id="707" r:id="rId20"/>
    <p:sldId id="423" r:id="rId21"/>
    <p:sldId id="445" r:id="rId22"/>
    <p:sldId id="327" r:id="rId23"/>
    <p:sldId id="335" r:id="rId24"/>
    <p:sldId id="484" r:id="rId25"/>
    <p:sldId id="711" r:id="rId26"/>
    <p:sldId id="404" r:id="rId27"/>
    <p:sldId id="446" r:id="rId28"/>
    <p:sldId id="447" r:id="rId29"/>
    <p:sldId id="333" r:id="rId30"/>
    <p:sldId id="328" r:id="rId31"/>
    <p:sldId id="704" r:id="rId32"/>
    <p:sldId id="383" r:id="rId33"/>
    <p:sldId id="384" r:id="rId34"/>
    <p:sldId id="385" r:id="rId35"/>
    <p:sldId id="386" r:id="rId36"/>
    <p:sldId id="713" r:id="rId37"/>
    <p:sldId id="714" r:id="rId38"/>
    <p:sldId id="715" r:id="rId39"/>
    <p:sldId id="716" r:id="rId40"/>
    <p:sldId id="717" r:id="rId41"/>
    <p:sldId id="718" r:id="rId42"/>
    <p:sldId id="722" r:id="rId43"/>
    <p:sldId id="310" r:id="rId44"/>
    <p:sldId id="705" r:id="rId45"/>
    <p:sldId id="721" r:id="rId46"/>
    <p:sldId id="7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2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D98C1-2175-42E7-80CF-3C879FB4E8C8}" type="datetimeFigureOut">
              <a:rPr lang="en-SG" smtClean="0"/>
              <a:t>25/3/2022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4DE01-3A5D-41DC-B835-25D718F2961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6663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9EE35-22FD-497E-943A-3E9004CFC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7DAFF5-7446-4B28-B65B-CAE6CE317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8A0E8-A02A-497F-997A-730A70D08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A1AF-200D-4D16-B563-2BFCEB868CB9}" type="datetimeFigureOut">
              <a:rPr lang="en-SG" smtClean="0"/>
              <a:t>25/3/2022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20CE8-7EE3-4796-8616-CA4948EF7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008AF-38FE-478E-9E1A-C21DE2E9D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A11-78D4-43B3-B3E7-5A6AD599E1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9569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B0390-C19A-4622-BF18-A950E5845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9D4D3-1BFF-4BD3-B44F-5D2DD813A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A115F-BAB4-442F-86FB-AD80B95DA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A1AF-200D-4D16-B563-2BFCEB868CB9}" type="datetimeFigureOut">
              <a:rPr lang="en-SG" smtClean="0"/>
              <a:t>25/3/2022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70EAD-E417-4439-8181-EBF21FEC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567C4-9921-4FC6-9F73-9E1FA099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A11-78D4-43B3-B3E7-5A6AD599E1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6875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4ED094-75F7-4AAE-B500-AAFB2E3A9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644C1-9B6A-4733-9BB8-B61531DA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EB02F-9C6D-4DF6-B654-AAE73F754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A1AF-200D-4D16-B563-2BFCEB868CB9}" type="datetimeFigureOut">
              <a:rPr lang="en-SG" smtClean="0"/>
              <a:t>25/3/2022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55CC2-9A05-422A-A640-6F284AD8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CF3F4-D9E3-4A2A-95D9-76E71B9C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A11-78D4-43B3-B3E7-5A6AD599E1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6747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12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4">
            <a:extLst>
              <a:ext uri="{FF2B5EF4-FFF2-40B4-BE49-F238E27FC236}">
                <a16:creationId xmlns:a16="http://schemas.microsoft.com/office/drawing/2014/main" id="{7560AE3C-7507-42BF-92D1-9853F0A25AA4}"/>
              </a:ext>
            </a:extLst>
          </p:cNvPr>
          <p:cNvGrpSpPr>
            <a:grpSpLocks/>
          </p:cNvGrpSpPr>
          <p:nvPr/>
        </p:nvGrpSpPr>
        <p:grpSpPr bwMode="auto">
          <a:xfrm>
            <a:off x="203200" y="533400"/>
            <a:ext cx="1219200" cy="636588"/>
            <a:chOff x="5041" y="44"/>
            <a:chExt cx="414" cy="40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" name="Oval 105">
              <a:extLst>
                <a:ext uri="{FF2B5EF4-FFF2-40B4-BE49-F238E27FC236}">
                  <a16:creationId xmlns:a16="http://schemas.microsoft.com/office/drawing/2014/main" id="{26EB9453-8A24-43EF-955D-8CFB954E5A3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49948">
              <a:off x="5161" y="161"/>
              <a:ext cx="175" cy="170"/>
            </a:xfrm>
            <a:prstGeom prst="ellipse">
              <a:avLst/>
            </a:prstGeom>
            <a:grpFill/>
            <a:ln w="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grpSp>
          <p:nvGrpSpPr>
            <p:cNvPr id="6" name="Group 106">
              <a:extLst>
                <a:ext uri="{FF2B5EF4-FFF2-40B4-BE49-F238E27FC236}">
                  <a16:creationId xmlns:a16="http://schemas.microsoft.com/office/drawing/2014/main" id="{3D4331D6-2496-41E5-B6C2-6C877B545034}"/>
                </a:ext>
              </a:extLst>
            </p:cNvPr>
            <p:cNvGrpSpPr>
              <a:grpSpLocks/>
            </p:cNvGrpSpPr>
            <p:nvPr/>
          </p:nvGrpSpPr>
          <p:grpSpPr bwMode="auto">
            <a:xfrm rot="334874">
              <a:off x="5310" y="314"/>
              <a:ext cx="97" cy="76"/>
              <a:chOff x="3452" y="878"/>
              <a:chExt cx="402" cy="342"/>
            </a:xfrm>
            <a:grpFill/>
          </p:grpSpPr>
          <p:sp>
            <p:nvSpPr>
              <p:cNvPr id="35" name="Oval 107">
                <a:extLst>
                  <a:ext uri="{FF2B5EF4-FFF2-40B4-BE49-F238E27FC236}">
                    <a16:creationId xmlns:a16="http://schemas.microsoft.com/office/drawing/2014/main" id="{555565E1-3140-4968-B189-357093FCEE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36" name="Oval 108">
                <a:extLst>
                  <a:ext uri="{FF2B5EF4-FFF2-40B4-BE49-F238E27FC236}">
                    <a16:creationId xmlns:a16="http://schemas.microsoft.com/office/drawing/2014/main" id="{AA0FACEA-FD82-4D22-9C1A-F307B0F4D0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37" name="Oval 109">
                <a:extLst>
                  <a:ext uri="{FF2B5EF4-FFF2-40B4-BE49-F238E27FC236}">
                    <a16:creationId xmlns:a16="http://schemas.microsoft.com/office/drawing/2014/main" id="{54B91726-2D66-4412-ACF2-312F5D6396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 110">
              <a:extLst>
                <a:ext uri="{FF2B5EF4-FFF2-40B4-BE49-F238E27FC236}">
                  <a16:creationId xmlns:a16="http://schemas.microsoft.com/office/drawing/2014/main" id="{4D0D7A87-1C75-4E1C-913F-01D9F4A8A22A}"/>
                </a:ext>
              </a:extLst>
            </p:cNvPr>
            <p:cNvGrpSpPr>
              <a:grpSpLocks/>
            </p:cNvGrpSpPr>
            <p:nvPr/>
          </p:nvGrpSpPr>
          <p:grpSpPr bwMode="auto">
            <a:xfrm rot="-23704554">
              <a:off x="5360" y="220"/>
              <a:ext cx="97" cy="76"/>
              <a:chOff x="3452" y="878"/>
              <a:chExt cx="402" cy="342"/>
            </a:xfrm>
            <a:grpFill/>
          </p:grpSpPr>
          <p:sp>
            <p:nvSpPr>
              <p:cNvPr id="32" name="Oval 111">
                <a:extLst>
                  <a:ext uri="{FF2B5EF4-FFF2-40B4-BE49-F238E27FC236}">
                    <a16:creationId xmlns:a16="http://schemas.microsoft.com/office/drawing/2014/main" id="{02163847-4A4A-4498-B82E-F7A9F31E2E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33" name="Oval 112">
                <a:extLst>
                  <a:ext uri="{FF2B5EF4-FFF2-40B4-BE49-F238E27FC236}">
                    <a16:creationId xmlns:a16="http://schemas.microsoft.com/office/drawing/2014/main" id="{5965525E-B5C8-4D2C-BD87-0B0B79F753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34" name="Oval 113">
                <a:extLst>
                  <a:ext uri="{FF2B5EF4-FFF2-40B4-BE49-F238E27FC236}">
                    <a16:creationId xmlns:a16="http://schemas.microsoft.com/office/drawing/2014/main" id="{B712F56C-9830-40C0-88B5-E4A232DA55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roup 114">
              <a:extLst>
                <a:ext uri="{FF2B5EF4-FFF2-40B4-BE49-F238E27FC236}">
                  <a16:creationId xmlns:a16="http://schemas.microsoft.com/office/drawing/2014/main" id="{FB1DA721-DB0E-42C5-AD52-BC485A1A94FD}"/>
                </a:ext>
              </a:extLst>
            </p:cNvPr>
            <p:cNvGrpSpPr>
              <a:grpSpLocks/>
            </p:cNvGrpSpPr>
            <p:nvPr/>
          </p:nvGrpSpPr>
          <p:grpSpPr bwMode="auto">
            <a:xfrm rot="-4646600">
              <a:off x="5327" y="125"/>
              <a:ext cx="86" cy="81"/>
              <a:chOff x="3452" y="878"/>
              <a:chExt cx="402" cy="342"/>
            </a:xfrm>
            <a:grpFill/>
          </p:grpSpPr>
          <p:sp>
            <p:nvSpPr>
              <p:cNvPr id="29" name="Oval 115">
                <a:extLst>
                  <a:ext uri="{FF2B5EF4-FFF2-40B4-BE49-F238E27FC236}">
                    <a16:creationId xmlns:a16="http://schemas.microsoft.com/office/drawing/2014/main" id="{D9F015CD-C337-4ED3-9737-2FCAB5B437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30" name="Oval 116">
                <a:extLst>
                  <a:ext uri="{FF2B5EF4-FFF2-40B4-BE49-F238E27FC236}">
                    <a16:creationId xmlns:a16="http://schemas.microsoft.com/office/drawing/2014/main" id="{48CA3FBC-4A62-471B-8079-37B62E875E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31" name="Oval 117">
                <a:extLst>
                  <a:ext uri="{FF2B5EF4-FFF2-40B4-BE49-F238E27FC236}">
                    <a16:creationId xmlns:a16="http://schemas.microsoft.com/office/drawing/2014/main" id="{B710C0A8-2875-4E68-9E58-1075C56A8C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roup 118">
              <a:extLst>
                <a:ext uri="{FF2B5EF4-FFF2-40B4-BE49-F238E27FC236}">
                  <a16:creationId xmlns:a16="http://schemas.microsoft.com/office/drawing/2014/main" id="{8C379DB5-4AE8-4979-9E89-A4CC90A637BD}"/>
                </a:ext>
              </a:extLst>
            </p:cNvPr>
            <p:cNvGrpSpPr>
              <a:grpSpLocks/>
            </p:cNvGrpSpPr>
            <p:nvPr/>
          </p:nvGrpSpPr>
          <p:grpSpPr bwMode="auto">
            <a:xfrm rot="2913403">
              <a:off x="5194" y="348"/>
              <a:ext cx="86" cy="85"/>
              <a:chOff x="3452" y="878"/>
              <a:chExt cx="402" cy="342"/>
            </a:xfrm>
            <a:grpFill/>
          </p:grpSpPr>
          <p:sp>
            <p:nvSpPr>
              <p:cNvPr id="26" name="Oval 119">
                <a:extLst>
                  <a:ext uri="{FF2B5EF4-FFF2-40B4-BE49-F238E27FC236}">
                    <a16:creationId xmlns:a16="http://schemas.microsoft.com/office/drawing/2014/main" id="{F63D8AE7-9A83-41D3-9754-D8669649EE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27" name="Oval 120">
                <a:extLst>
                  <a:ext uri="{FF2B5EF4-FFF2-40B4-BE49-F238E27FC236}">
                    <a16:creationId xmlns:a16="http://schemas.microsoft.com/office/drawing/2014/main" id="{58B86DF0-8B92-4E5F-A759-9DF6D4070A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28" name="Oval 121">
                <a:extLst>
                  <a:ext uri="{FF2B5EF4-FFF2-40B4-BE49-F238E27FC236}">
                    <a16:creationId xmlns:a16="http://schemas.microsoft.com/office/drawing/2014/main" id="{8DECA359-3BE9-4706-A835-4449537AF6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122">
              <a:extLst>
                <a:ext uri="{FF2B5EF4-FFF2-40B4-BE49-F238E27FC236}">
                  <a16:creationId xmlns:a16="http://schemas.microsoft.com/office/drawing/2014/main" id="{D821051F-BD69-499E-8B32-38A0D9E4A451}"/>
                </a:ext>
              </a:extLst>
            </p:cNvPr>
            <p:cNvGrpSpPr>
              <a:grpSpLocks/>
            </p:cNvGrpSpPr>
            <p:nvPr/>
          </p:nvGrpSpPr>
          <p:grpSpPr bwMode="auto">
            <a:xfrm rot="-29488389">
              <a:off x="5230" y="55"/>
              <a:ext cx="86" cy="85"/>
              <a:chOff x="3452" y="878"/>
              <a:chExt cx="402" cy="342"/>
            </a:xfrm>
            <a:grpFill/>
          </p:grpSpPr>
          <p:sp>
            <p:nvSpPr>
              <p:cNvPr id="23" name="Oval 123">
                <a:extLst>
                  <a:ext uri="{FF2B5EF4-FFF2-40B4-BE49-F238E27FC236}">
                    <a16:creationId xmlns:a16="http://schemas.microsoft.com/office/drawing/2014/main" id="{DFD9DE9F-805B-4597-9D1F-EA7415E9BE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24" name="Oval 124">
                <a:extLst>
                  <a:ext uri="{FF2B5EF4-FFF2-40B4-BE49-F238E27FC236}">
                    <a16:creationId xmlns:a16="http://schemas.microsoft.com/office/drawing/2014/main" id="{E45228D6-BA53-46EC-8F61-2720A49DDD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25" name="Oval 125">
                <a:extLst>
                  <a:ext uri="{FF2B5EF4-FFF2-40B4-BE49-F238E27FC236}">
                    <a16:creationId xmlns:a16="http://schemas.microsoft.com/office/drawing/2014/main" id="{D4998A5F-8CCA-4E87-99D1-ED57B5E163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11" name="Group 126">
              <a:extLst>
                <a:ext uri="{FF2B5EF4-FFF2-40B4-BE49-F238E27FC236}">
                  <a16:creationId xmlns:a16="http://schemas.microsoft.com/office/drawing/2014/main" id="{160AF202-E142-488D-B03B-64CB703DD952}"/>
                </a:ext>
              </a:extLst>
            </p:cNvPr>
            <p:cNvGrpSpPr>
              <a:grpSpLocks/>
            </p:cNvGrpSpPr>
            <p:nvPr/>
          </p:nvGrpSpPr>
          <p:grpSpPr bwMode="auto">
            <a:xfrm rot="-10069553">
              <a:off x="5089" y="95"/>
              <a:ext cx="97" cy="76"/>
              <a:chOff x="3452" y="878"/>
              <a:chExt cx="402" cy="342"/>
            </a:xfrm>
            <a:grpFill/>
          </p:grpSpPr>
          <p:sp>
            <p:nvSpPr>
              <p:cNvPr id="20" name="Oval 127">
                <a:extLst>
                  <a:ext uri="{FF2B5EF4-FFF2-40B4-BE49-F238E27FC236}">
                    <a16:creationId xmlns:a16="http://schemas.microsoft.com/office/drawing/2014/main" id="{FA6C2E9F-10DF-404C-A36C-7AC20B6AB9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21" name="Oval 128">
                <a:extLst>
                  <a:ext uri="{FF2B5EF4-FFF2-40B4-BE49-F238E27FC236}">
                    <a16:creationId xmlns:a16="http://schemas.microsoft.com/office/drawing/2014/main" id="{7A00D1E8-1F35-404A-9048-C8FA38CD87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22" name="Oval 129">
                <a:extLst>
                  <a:ext uri="{FF2B5EF4-FFF2-40B4-BE49-F238E27FC236}">
                    <a16:creationId xmlns:a16="http://schemas.microsoft.com/office/drawing/2014/main" id="{5671306C-971C-499B-90A9-DE73B746D2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12" name="Group 130">
              <a:extLst>
                <a:ext uri="{FF2B5EF4-FFF2-40B4-BE49-F238E27FC236}">
                  <a16:creationId xmlns:a16="http://schemas.microsoft.com/office/drawing/2014/main" id="{B2AA8C27-D926-4A53-8F52-BF142CCA697E}"/>
                </a:ext>
              </a:extLst>
            </p:cNvPr>
            <p:cNvGrpSpPr>
              <a:grpSpLocks/>
            </p:cNvGrpSpPr>
            <p:nvPr/>
          </p:nvGrpSpPr>
          <p:grpSpPr bwMode="auto">
            <a:xfrm rot="-34314642">
              <a:off x="5041" y="202"/>
              <a:ext cx="97" cy="76"/>
              <a:chOff x="3452" y="878"/>
              <a:chExt cx="402" cy="342"/>
            </a:xfrm>
            <a:grpFill/>
          </p:grpSpPr>
          <p:sp>
            <p:nvSpPr>
              <p:cNvPr id="17" name="Oval 131">
                <a:extLst>
                  <a:ext uri="{FF2B5EF4-FFF2-40B4-BE49-F238E27FC236}">
                    <a16:creationId xmlns:a16="http://schemas.microsoft.com/office/drawing/2014/main" id="{E8DE50F9-AAE4-4835-9EDD-A44E8FD704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18" name="Oval 132">
                <a:extLst>
                  <a:ext uri="{FF2B5EF4-FFF2-40B4-BE49-F238E27FC236}">
                    <a16:creationId xmlns:a16="http://schemas.microsoft.com/office/drawing/2014/main" id="{A8F1C2EA-C67B-48F2-83FA-1EC5603C57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19" name="Oval 133">
                <a:extLst>
                  <a:ext uri="{FF2B5EF4-FFF2-40B4-BE49-F238E27FC236}">
                    <a16:creationId xmlns:a16="http://schemas.microsoft.com/office/drawing/2014/main" id="{9603750A-6A07-46E7-8C88-C576B185AE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13" name="Group 134">
              <a:extLst>
                <a:ext uri="{FF2B5EF4-FFF2-40B4-BE49-F238E27FC236}">
                  <a16:creationId xmlns:a16="http://schemas.microsoft.com/office/drawing/2014/main" id="{CBE2B193-4606-48BC-8A30-6B31CE9054B5}"/>
                </a:ext>
              </a:extLst>
            </p:cNvPr>
            <p:cNvGrpSpPr>
              <a:grpSpLocks/>
            </p:cNvGrpSpPr>
            <p:nvPr/>
          </p:nvGrpSpPr>
          <p:grpSpPr bwMode="auto">
            <a:xfrm rot="-15041649">
              <a:off x="5093" y="287"/>
              <a:ext cx="86" cy="81"/>
              <a:chOff x="3452" y="878"/>
              <a:chExt cx="402" cy="342"/>
            </a:xfrm>
            <a:grpFill/>
          </p:grpSpPr>
          <p:sp>
            <p:nvSpPr>
              <p:cNvPr id="14" name="Oval 135">
                <a:extLst>
                  <a:ext uri="{FF2B5EF4-FFF2-40B4-BE49-F238E27FC236}">
                    <a16:creationId xmlns:a16="http://schemas.microsoft.com/office/drawing/2014/main" id="{1B298963-B058-40F1-AB48-80F723BB6E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15" name="Oval 136">
                <a:extLst>
                  <a:ext uri="{FF2B5EF4-FFF2-40B4-BE49-F238E27FC236}">
                    <a16:creationId xmlns:a16="http://schemas.microsoft.com/office/drawing/2014/main" id="{F4BB6B8A-CA83-4FFE-9D4B-14F716D6E5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16" name="Oval 137">
                <a:extLst>
                  <a:ext uri="{FF2B5EF4-FFF2-40B4-BE49-F238E27FC236}">
                    <a16:creationId xmlns:a16="http://schemas.microsoft.com/office/drawing/2014/main" id="{711D819D-9EA0-4349-AFC5-7C0F6A1C274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buFontTx/>
              <a:buBlip>
                <a:blip r:embed="rId3"/>
              </a:buBlip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E4C0001A-9A50-43A0-A863-F81BCADD2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DDADC-3302-43DE-9F9B-642CE0C7759E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02243BD8-9DDF-4CE7-AF10-30D025EB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C3002A1F-B75D-46B9-9A35-9F950A400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58C0A-718A-4E97-B911-47B876DE6C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568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97B292E-FC40-4466-81D9-58690751D9C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1D0BD4D-0781-439E-B0F8-C5FB6D096A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00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292E-FC40-4466-81D9-58690751D9C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BD4D-0781-439E-B0F8-C5FB6D096A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9276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292E-FC40-4466-81D9-58690751D9C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BD4D-0781-439E-B0F8-C5FB6D096A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815267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292E-FC40-4466-81D9-58690751D9C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BD4D-0781-439E-B0F8-C5FB6D096A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2258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292E-FC40-4466-81D9-58690751D9C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BD4D-0781-439E-B0F8-C5FB6D096A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0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292E-FC40-4466-81D9-58690751D9C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BD4D-0781-439E-B0F8-C5FB6D096A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0657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635F-46C7-44DB-9A9B-5B8EC3BB2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5F37D-93B0-4613-9130-4CCC954A9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10AA8-6E1A-467C-98F9-1224A88A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A1AF-200D-4D16-B563-2BFCEB868CB9}" type="datetimeFigureOut">
              <a:rPr lang="en-SG" smtClean="0"/>
              <a:t>25/3/2022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6AD2C-8492-40DB-B615-984CF45B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30401-E904-47D8-9515-B479ABB2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A11-78D4-43B3-B3E7-5A6AD599E1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62339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292E-FC40-4466-81D9-58690751D9C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BD4D-0781-439E-B0F8-C5FB6D096A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1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E97B292E-FC40-4466-81D9-58690751D9C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BD4D-0781-439E-B0F8-C5FB6D096A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59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97B292E-FC40-4466-81D9-58690751D9C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1D0BD4D-0781-439E-B0F8-C5FB6D096A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468038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292E-FC40-4466-81D9-58690751D9C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BD4D-0781-439E-B0F8-C5FB6D096A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7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292E-FC40-4466-81D9-58690751D9C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BD4D-0781-439E-B0F8-C5FB6D096A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11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D6ADB2-036D-41E4-8310-9E98F2AAA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15EDFB-EC53-49BA-9DF7-3E3243747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653E46-F8AA-431D-BF23-6272A0C2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E07F7F-2587-489B-9DB7-F95F899F6C30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66417B-F421-40FC-AD37-D429C5597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2923B0-B98C-4B03-B425-0402D6FC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AFA7-AD89-4E08-AB97-3B189D785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21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CC99AB-D6B3-40F0-BA95-1957BF30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4D0A4C-8457-4CE5-8949-E8981F3CD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6613B3-EBC8-456D-B6D6-E4F5CAE49D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E07F7F-2587-489B-9DB7-F95F899F6C30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9D9DC-5EB7-4DFE-A974-9FA644D3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374006-614D-48C5-977E-7AA6C1FD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AFA7-AD89-4E08-AB97-3B189D785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096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838437-90D2-44B3-B1F0-655F1BAD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CF676F-9243-492A-9815-0954DC7FA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F36EC7-8CFC-405A-AF87-4826DC64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E07F7F-2587-489B-9DB7-F95F899F6C30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8ADAAD-C774-4962-970A-558CAC2CD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BEF73D-9C2B-4919-9B6A-2D4A3162E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AFA7-AD89-4E08-AB97-3B189D785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485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B62551-F89F-4AE8-8389-EFB3005A3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DF7095-B348-41D9-A03B-041728BA6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21FC92-B332-4780-B8D3-BAA14590E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34B249-321A-4F0C-9DAF-C262EA50F5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E07F7F-2587-489B-9DB7-F95F899F6C30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49E18C-7839-4DAE-AE4D-7D8DFEE3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E74123-7362-4F54-8704-9E77E9D8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AFA7-AD89-4E08-AB97-3B189D785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350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A714AF-97F9-4A3B-9407-7049CD60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C64B24-FAA7-43BA-AB71-81F09D16E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3ADA4C-19D4-447E-826C-41B30962B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2F6191F-5545-442D-9983-B5D8E8285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665D8B-F901-44C9-A4A6-2210B7667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A12EFF-77B0-4411-ADC3-46D836CD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E07F7F-2587-489B-9DB7-F95F899F6C30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DEBFEEF-B37C-4F0E-8C2C-0836BC5BB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8EDFA36-66CD-4A97-A857-8B139F82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AFA7-AD89-4E08-AB97-3B189D785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64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A3E5-06C8-45CA-8AA7-731874EFD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7FC71-AE2F-4C45-AB77-B615AD57A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8589E-1378-4521-86C7-3E1845C84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A1AF-200D-4D16-B563-2BFCEB868CB9}" type="datetimeFigureOut">
              <a:rPr lang="en-SG" smtClean="0"/>
              <a:t>25/3/2022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41CB4-9C7A-40D5-B6E1-84E624499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6F95D-C4C6-40B8-9DF9-F14D6B15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A11-78D4-43B3-B3E7-5A6AD599E1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0072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A714AF-97F9-4A3B-9407-7049CD60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C64B24-FAA7-43BA-AB71-81F09D16E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3ADA4C-19D4-447E-826C-41B30962B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2F6191F-5545-442D-9983-B5D8E8285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665D8B-F901-44C9-A4A6-2210B7667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A12EFF-77B0-4411-ADC3-46D836CD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E07F7F-2587-489B-9DB7-F95F899F6C30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DEBFEEF-B37C-4F0E-8C2C-0836BC5BB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8EDFA36-66CD-4A97-A857-8B139F82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AFA7-AD89-4E08-AB97-3B189D785AB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01419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1535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1AA402-4979-4C85-A3CC-7947EC78A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CA3AD0-F6CB-4643-ACB7-83F696F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E07F7F-2587-489B-9DB7-F95F899F6C30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6DE3B12-2291-4509-A3B8-B1B42016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D2D5BF-6AE1-4AC5-B731-EE8EBCB9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AFA7-AD89-4E08-AB97-3B189D785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80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D22974A-61CA-4394-916D-3AE7C1D40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E07F7F-2587-489B-9DB7-F95F899F6C30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5A7CDBA-922B-4666-865B-EE64E83A0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94E88-74FC-427E-AFB4-3E48B447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AFA7-AD89-4E08-AB97-3B189D785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740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C8ECE1-A019-4CD0-8946-AC49ED96E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637D3C-23D2-400C-82B8-5B5313EE1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B3F81B6-0438-40D8-A5EE-3F7578C0F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FBB537-456E-4122-9CB4-7C4FFD57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E07F7F-2587-489B-9DB7-F95F899F6C30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2FCFC6-8586-4D22-A951-71F9AA907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B9BF80-E9AB-4EDD-837F-02B063FB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AFA7-AD89-4E08-AB97-3B189D785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72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11BFCE-BCCF-4EFB-BEAC-3036642ED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2E179C5-2DE0-4241-90D0-02426ED2A6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7C3FB0-5720-4763-94BE-6698C756D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FDBB8B-9944-4550-8874-007317D7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E07F7F-2587-489B-9DB7-F95F899F6C30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DB698A-7060-484D-A4BA-79D5D2674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D5A3C0-7049-4301-A092-6B3280B87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AFA7-AD89-4E08-AB97-3B189D785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981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A2FB5-2307-4F25-8BCC-43F22993A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99CC642-65D8-4A4D-8971-94C783A63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02433B-CED9-4294-A1A8-01A7F08FE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E07F7F-2587-489B-9DB7-F95F899F6C30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DA0412-C1A9-4538-881E-D6C86C73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E6CBF-8913-4D68-AB25-206778D4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AFA7-AD89-4E08-AB97-3B189D785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542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B6F6F97-9B63-4FB0-AB9E-31424BCC5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7F9064-47DE-42A6-858F-371A3BB88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2E3465-6586-42FD-B4E2-DE776DC95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E07F7F-2587-489B-9DB7-F95F899F6C30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79C9AE-DF6E-4C6B-9A1B-3293CD06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24F22B-F4D9-4F5A-98B8-64B147A0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AFA7-AD89-4E08-AB97-3B189D785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52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6F87-E0A1-4E1B-8F56-15874D75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DF4B1-9B91-4843-AD19-E20EDDA12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01EA3-1802-4345-9EDE-B5E03A21D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E46FF-3D10-49BA-8431-99392A427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A1AF-200D-4D16-B563-2BFCEB868CB9}" type="datetimeFigureOut">
              <a:rPr lang="en-SG" smtClean="0"/>
              <a:t>25/3/2022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0F757-8052-43C0-B260-B8FB7C75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AF345-5B2B-4F86-BA0D-087FF3845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A11-78D4-43B3-B3E7-5A6AD599E1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64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674F8-6084-4549-99C7-9C0085C6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A765F-A8A7-4B0E-A0F7-0B200628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57DF7-8BEE-4929-9043-1B96B05A3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AED7D-ECAD-4E59-A429-F44AF38497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A29273-A5DE-4A0E-872B-19BA7CDBD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C7DB7B-3ACF-4CC9-B790-314241593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A1AF-200D-4D16-B563-2BFCEB868CB9}" type="datetimeFigureOut">
              <a:rPr lang="en-SG" smtClean="0"/>
              <a:t>25/3/2022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2915-5E5F-4042-AE36-22DD0738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04547C-8AF9-4D5C-9DBF-4ECF3203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A11-78D4-43B3-B3E7-5A6AD599E1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2637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E8D8E-B6E5-46BD-9335-39F5AF68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803DE-2549-4E61-9969-3A41B1CA0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A1AF-200D-4D16-B563-2BFCEB868CB9}" type="datetimeFigureOut">
              <a:rPr lang="en-SG" smtClean="0"/>
              <a:t>25/3/2022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0E2EA-CC21-4329-BEA3-86E5ABDF0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86A9B-B1E9-407A-A8C3-8D1D479A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A11-78D4-43B3-B3E7-5A6AD599E1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4046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79BD5-7950-458E-8416-B8B2D62C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A1AF-200D-4D16-B563-2BFCEB868CB9}" type="datetimeFigureOut">
              <a:rPr lang="en-SG" smtClean="0"/>
              <a:t>25/3/2022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AC8BC-7D0C-47B1-B34D-00BDF5E31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E40C9-0B52-4BC5-BEF6-E6155901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A11-78D4-43B3-B3E7-5A6AD599E1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01833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51AB1-2123-4AC2-97BD-1B3C59161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801C2-D4CE-4174-9222-94C4CD6D0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95A79-DE8F-44DD-9620-C8EF547D3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CB685-6788-4268-9E3D-B7A0BC237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A1AF-200D-4D16-B563-2BFCEB868CB9}" type="datetimeFigureOut">
              <a:rPr lang="en-SG" smtClean="0"/>
              <a:t>25/3/2022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B7D78-C49D-4BCF-9C90-8D66763E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ECAB6-4934-4D80-B417-30804DD8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A11-78D4-43B3-B3E7-5A6AD599E1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140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F3988-F3FB-4C44-A87B-84E69DD39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C3CD1B-025A-445F-A2FE-50F8BCA88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22C20-4EBB-44CC-9DD4-D727D3F0C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DDC0D-3E12-4673-B9E6-D7C46B6C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A1AF-200D-4D16-B563-2BFCEB868CB9}" type="datetimeFigureOut">
              <a:rPr lang="en-SG" smtClean="0"/>
              <a:t>25/3/2022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E10C5-9C80-4A00-A2B6-50BCA5A86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A49D7-2DDB-49E3-854D-49145E272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A11-78D4-43B3-B3E7-5A6AD599E1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220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CF3289-E82A-43C3-8FE0-0958D6F47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A019F-805C-427F-A959-B5F923EAF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2D2AB-FB92-4A5F-9EF4-F0FFCF91D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FA1AF-200D-4D16-B563-2BFCEB868CB9}" type="datetimeFigureOut">
              <a:rPr lang="en-SG" smtClean="0"/>
              <a:t>25/3/2022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8102A-0B31-4188-9209-60EC11B92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6D7B2-83B8-4982-8A47-4B186865E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B4A11-78D4-43B3-B3E7-5A6AD599E1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246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97B292E-FC40-4466-81D9-58690751D9C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1D0BD4D-0781-439E-B0F8-C5FB6D096A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4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5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15">
            <a:extLst>
              <a:ext uri="{FF2B5EF4-FFF2-40B4-BE49-F238E27FC236}">
                <a16:creationId xmlns:a16="http://schemas.microsoft.com/office/drawing/2014/main" id="{315B6F25-6DBA-43B8-BF6F-56E6382A8D1E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" name="椭圆 17">
            <a:extLst>
              <a:ext uri="{FF2B5EF4-FFF2-40B4-BE49-F238E27FC236}">
                <a16:creationId xmlns:a16="http://schemas.microsoft.com/office/drawing/2014/main" id="{7C135F78-272D-495C-9E5B-66F921DBC7A8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矩形 105">
            <a:extLst>
              <a:ext uri="{FF2B5EF4-FFF2-40B4-BE49-F238E27FC236}">
                <a16:creationId xmlns:a16="http://schemas.microsoft.com/office/drawing/2014/main" id="{2C3D1F9E-1C04-42F5-824A-CE0CFDEEB955}"/>
              </a:ext>
            </a:extLst>
          </p:cNvPr>
          <p:cNvSpPr/>
          <p:nvPr/>
        </p:nvSpPr>
        <p:spPr>
          <a:xfrm>
            <a:off x="0" y="1534624"/>
            <a:ext cx="12187592" cy="3788752"/>
          </a:xfrm>
          <a:prstGeom prst="rect">
            <a:avLst/>
          </a:prstGeom>
          <a:solidFill>
            <a:srgbClr val="E3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999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文本框 94">
            <a:extLst>
              <a:ext uri="{FF2B5EF4-FFF2-40B4-BE49-F238E27FC236}">
                <a16:creationId xmlns:a16="http://schemas.microsoft.com/office/drawing/2014/main" id="{940E6869-363F-4091-9042-F6D50C3A7FF4}"/>
              </a:ext>
            </a:extLst>
          </p:cNvPr>
          <p:cNvSpPr txBox="1"/>
          <p:nvPr/>
        </p:nvSpPr>
        <p:spPr bwMode="auto">
          <a:xfrm>
            <a:off x="3313494" y="2285478"/>
            <a:ext cx="5565012" cy="1015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998" b="1" dirty="0">
                <a:solidFill>
                  <a:schemeClr val="bg1"/>
                </a:solidFill>
                <a:latin typeface="Myriad Pro" panose="020B0503030403020204" pitchFamily="34" charset="0"/>
              </a:rPr>
              <a:t>KHỞI ĐỘNG</a:t>
            </a:r>
            <a:endParaRPr lang="zh-CN" altLang="en-US" sz="5998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文本框 94">
            <a:extLst>
              <a:ext uri="{FF2B5EF4-FFF2-40B4-BE49-F238E27FC236}">
                <a16:creationId xmlns:a16="http://schemas.microsoft.com/office/drawing/2014/main" id="{6EAA52BD-143F-4679-B661-E099A4E45F16}"/>
              </a:ext>
            </a:extLst>
          </p:cNvPr>
          <p:cNvSpPr txBox="1"/>
          <p:nvPr/>
        </p:nvSpPr>
        <p:spPr bwMode="auto">
          <a:xfrm>
            <a:off x="1154727" y="3429000"/>
            <a:ext cx="9617598" cy="1076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Học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sinh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sẽ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trả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lời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câu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hỏi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với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4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đáp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án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và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chọn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ra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đáp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án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đúng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.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Thời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gian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suy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nghĩ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là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10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giây</a:t>
            </a:r>
            <a:endParaRPr lang="zh-CN" altLang="en-US" sz="3199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09910"/>
      </p:ext>
    </p:extLst>
  </p:cSld>
  <p:clrMapOvr>
    <a:masterClrMapping/>
  </p:clrMapOvr>
  <p:transition spd="med" advTm="5791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A2F67-3211-45D4-BBF8-49EA41A3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THẢO LUẬN NHÓM </a:t>
            </a:r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5ADC1F66-189C-40FA-A31E-48E243EEEF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46" r="11204" b="-2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B4394630-DBB7-4CDB-91A6-6CF1019387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4481" y="4217670"/>
            <a:ext cx="2316480" cy="1303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62B716-3DBB-42D5-BA7A-5BE593EC8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543" y="664308"/>
            <a:ext cx="2810267" cy="2057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289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F5C0A-1CAD-41DF-9166-0434B973B7A4}"/>
              </a:ext>
            </a:extLst>
          </p:cNvPr>
          <p:cNvSpPr txBox="1"/>
          <p:nvPr/>
        </p:nvSpPr>
        <p:spPr>
          <a:xfrm>
            <a:off x="1218461" y="3447806"/>
            <a:ext cx="2057400" cy="523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NỘI DUNG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A0954B-509F-480C-8D76-0EF22ABB34D1}"/>
              </a:ext>
            </a:extLst>
          </p:cNvPr>
          <p:cNvCxnSpPr/>
          <p:nvPr/>
        </p:nvCxnSpPr>
        <p:spPr>
          <a:xfrm flipV="1">
            <a:off x="3275860" y="2332265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118FB55-71D9-498D-95A6-1F28303D8EFA}"/>
              </a:ext>
            </a:extLst>
          </p:cNvPr>
          <p:cNvSpPr/>
          <p:nvPr/>
        </p:nvSpPr>
        <p:spPr>
          <a:xfrm>
            <a:off x="3900109" y="1219484"/>
            <a:ext cx="7377999" cy="6182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miền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tiến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quan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trọng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Oswald Light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E313DAB-1291-476A-9D4D-84B19E33F7C1}"/>
              </a:ext>
            </a:extLst>
          </p:cNvPr>
          <p:cNvSpPr/>
          <p:nvPr/>
        </p:nvSpPr>
        <p:spPr>
          <a:xfrm>
            <a:off x="3900109" y="2700429"/>
            <a:ext cx="7472186" cy="19603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Xác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định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nhiệm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vụ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chiến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lược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miền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vai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từng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miền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quan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hệ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miền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+ </a:t>
            </a:r>
            <a:r>
              <a:rPr lang="en-US" sz="2400" baseline="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Miền</a:t>
            </a:r>
            <a:r>
              <a:rPr lang="en-US" sz="2400" baseline="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aseline="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Bắc</a:t>
            </a:r>
            <a:r>
              <a:rPr lang="en-US" sz="2400" baseline="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aseline="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2400" baseline="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aseline="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vai</a:t>
            </a:r>
            <a:r>
              <a:rPr lang="en-US" sz="2400" baseline="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aseline="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trò</a:t>
            </a:r>
            <a:r>
              <a:rPr lang="en-US" sz="2400" baseline="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baseline="0" dirty="0" err="1">
                <a:solidFill>
                  <a:srgbClr val="FF0000"/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quyết</a:t>
            </a:r>
            <a:r>
              <a:rPr lang="en-US" sz="2400" b="1" baseline="0" dirty="0">
                <a:solidFill>
                  <a:srgbClr val="FF0000"/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baseline="0" dirty="0" err="1">
                <a:solidFill>
                  <a:srgbClr val="FF0000"/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định</a:t>
            </a:r>
            <a:r>
              <a:rPr lang="en-US" sz="2400" b="1" baseline="0" dirty="0">
                <a:solidFill>
                  <a:srgbClr val="FF0000"/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baseline="0" dirty="0" err="1">
                <a:solidFill>
                  <a:srgbClr val="FF0000"/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sz="2400" baseline="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          </a:t>
            </a:r>
            <a:r>
              <a:rPr lang="en-US" sz="2400" baseline="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sự</a:t>
            </a:r>
            <a:r>
              <a:rPr lang="en-US" sz="2400" baseline="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aseline="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phát</a:t>
            </a:r>
            <a:r>
              <a:rPr lang="en-US" sz="2400" baseline="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aseline="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triển</a:t>
            </a:r>
            <a:r>
              <a:rPr lang="en-US" sz="2400" baseline="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CM </a:t>
            </a:r>
            <a:r>
              <a:rPr lang="en-US" sz="2400" baseline="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cả</a:t>
            </a:r>
            <a:r>
              <a:rPr lang="en-US" sz="2400" baseline="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aseline="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nước</a:t>
            </a:r>
            <a:endParaRPr lang="en-US" sz="2400" baseline="0" dirty="0">
              <a:solidFill>
                <a:srgbClr val="E7E6E6">
                  <a:lumMod val="25000"/>
                </a:srgbClr>
              </a:solidFill>
              <a:latin typeface="#9Slide03 Oswald Light" panose="000004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+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Miền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Nam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vai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quyết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định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trực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tiếp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            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sự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nghiệp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GPMN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Oswald Light" panose="000004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478446-4A79-4E86-A44F-628C76D390D0}"/>
              </a:ext>
            </a:extLst>
          </p:cNvPr>
          <p:cNvCxnSpPr/>
          <p:nvPr/>
        </p:nvCxnSpPr>
        <p:spPr>
          <a:xfrm flipV="1">
            <a:off x="3275860" y="3686790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2458EB0-DEE6-40DC-B2B1-977718FC42E5}"/>
              </a:ext>
            </a:extLst>
          </p:cNvPr>
          <p:cNvSpPr/>
          <p:nvPr/>
        </p:nvSpPr>
        <p:spPr>
          <a:xfrm>
            <a:off x="3275861" y="4762130"/>
            <a:ext cx="7838982" cy="937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nguồn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”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nước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Oswald Light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C772B477-3A2C-406A-9BB6-6777755C95B2}"/>
              </a:ext>
            </a:extLst>
          </p:cNvPr>
          <p:cNvSpPr/>
          <p:nvPr/>
        </p:nvSpPr>
        <p:spPr>
          <a:xfrm>
            <a:off x="1218461" y="4866864"/>
            <a:ext cx="2110665" cy="496888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</a:rPr>
              <a:t>Ý NGHĨA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865710-8DE4-406D-BF16-A09B8415DF61}"/>
              </a:ext>
            </a:extLst>
          </p:cNvPr>
          <p:cNvSpPr txBox="1"/>
          <p:nvPr/>
        </p:nvSpPr>
        <p:spPr>
          <a:xfrm>
            <a:off x="1524000" y="5928569"/>
            <a:ext cx="9144000" cy="52322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III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Đảng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(9/1960)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E20B83-A610-40C1-8A0B-562ADF9933C9}"/>
              </a:ext>
            </a:extLst>
          </p:cNvPr>
          <p:cNvSpPr txBox="1"/>
          <p:nvPr/>
        </p:nvSpPr>
        <p:spPr>
          <a:xfrm>
            <a:off x="1218460" y="1638965"/>
            <a:ext cx="2057400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HOÀN CẢNH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F4FCD137-E4C4-4100-BC62-9B3B175EEFFA}"/>
              </a:ext>
            </a:extLst>
          </p:cNvPr>
          <p:cNvSpPr/>
          <p:nvPr/>
        </p:nvSpPr>
        <p:spPr>
          <a:xfrm>
            <a:off x="3885460" y="2023150"/>
            <a:ext cx="7377999" cy="5181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#9Slide03 Arima Madurai" panose="00000500000000000000" pitchFamily="2" charset="0"/>
              </a:rPr>
              <a:t>5-10/9/1960</a:t>
            </a: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Hà</a:t>
            </a: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Nội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Oswald Light" panose="000004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74AC69-95B0-4C70-BE12-FF6B75E7EACC}"/>
              </a:ext>
            </a:extLst>
          </p:cNvPr>
          <p:cNvCxnSpPr/>
          <p:nvPr/>
        </p:nvCxnSpPr>
        <p:spPr>
          <a:xfrm flipV="1">
            <a:off x="3290509" y="1465984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90D16B-E43B-43D1-B849-B9E760BD1356}"/>
              </a:ext>
            </a:extLst>
          </p:cNvPr>
          <p:cNvCxnSpPr>
            <a:cxnSpLocks/>
          </p:cNvCxnSpPr>
          <p:nvPr/>
        </p:nvCxnSpPr>
        <p:spPr>
          <a:xfrm>
            <a:off x="3290509" y="1465984"/>
            <a:ext cx="0" cy="86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Right 2">
            <a:extLst>
              <a:ext uri="{FF2B5EF4-FFF2-40B4-BE49-F238E27FC236}">
                <a16:creationId xmlns:a16="http://schemas.microsoft.com/office/drawing/2014/main" id="{7E5C8BB4-0A39-465E-B51B-28809285D950}"/>
              </a:ext>
            </a:extLst>
          </p:cNvPr>
          <p:cNvSpPr/>
          <p:nvPr/>
        </p:nvSpPr>
        <p:spPr>
          <a:xfrm>
            <a:off x="8652768" y="4168624"/>
            <a:ext cx="491232" cy="132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29C52DC2-4AB6-4DF1-9EFA-5DCBD6F926EE}"/>
              </a:ext>
            </a:extLst>
          </p:cNvPr>
          <p:cNvSpPr/>
          <p:nvPr/>
        </p:nvSpPr>
        <p:spPr>
          <a:xfrm>
            <a:off x="8015055" y="3826276"/>
            <a:ext cx="491232" cy="132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0C941-7C1E-40A2-8BE7-DD34E323BEAA}"/>
              </a:ext>
            </a:extLst>
          </p:cNvPr>
          <p:cNvSpPr/>
          <p:nvPr/>
        </p:nvSpPr>
        <p:spPr>
          <a:xfrm>
            <a:off x="2937371" y="401924"/>
            <a:ext cx="58751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llRoundGothic" panose="020B0703020202020104" pitchFamily="34" charset="0"/>
                <a:cs typeface="Tahoma" pitchFamily="34" charset="0"/>
              </a:rPr>
              <a:t>PHIẾU HỌC TẬP SỐ 1</a:t>
            </a:r>
            <a:endParaRPr lang="en-SG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121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949954B-8F34-435D-852D-9A2F6FA1AE32}"/>
              </a:ext>
            </a:extLst>
          </p:cNvPr>
          <p:cNvGrpSpPr/>
          <p:nvPr/>
        </p:nvGrpSpPr>
        <p:grpSpPr>
          <a:xfrm>
            <a:off x="10969225" y="6031112"/>
            <a:ext cx="1895879" cy="1843595"/>
            <a:chOff x="10969225" y="6031112"/>
            <a:chExt cx="1895879" cy="184359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4404B48-6CC8-48BA-8CE6-311A715B567B}"/>
                </a:ext>
              </a:extLst>
            </p:cNvPr>
            <p:cNvSpPr>
              <a:spLocks/>
            </p:cNvSpPr>
            <p:nvPr/>
          </p:nvSpPr>
          <p:spPr bwMode="auto">
            <a:xfrm rot="13656625">
              <a:off x="11334032" y="621597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376BD53-2ABC-44C7-904A-DF93496EA200}"/>
                </a:ext>
              </a:extLst>
            </p:cNvPr>
            <p:cNvSpPr>
              <a:spLocks/>
            </p:cNvSpPr>
            <p:nvPr/>
          </p:nvSpPr>
          <p:spPr bwMode="auto">
            <a:xfrm rot="17276400">
              <a:off x="10784361" y="634363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" name="Freeform 9">
            <a:extLst>
              <a:ext uri="{FF2B5EF4-FFF2-40B4-BE49-F238E27FC236}">
                <a16:creationId xmlns:a16="http://schemas.microsoft.com/office/drawing/2014/main" id="{00C37ED3-F021-4985-8D40-0EE0B6878C72}"/>
              </a:ext>
            </a:extLst>
          </p:cNvPr>
          <p:cNvSpPr>
            <a:spLocks/>
          </p:cNvSpPr>
          <p:nvPr/>
        </p:nvSpPr>
        <p:spPr bwMode="auto">
          <a:xfrm rot="5400000">
            <a:off x="-115182" y="163308"/>
            <a:ext cx="549219" cy="447191"/>
          </a:xfrm>
          <a:custGeom>
            <a:avLst/>
            <a:gdLst>
              <a:gd name="T0" fmla="*/ 1234 w 1271"/>
              <a:gd name="T1" fmla="*/ 834 h 1140"/>
              <a:gd name="T2" fmla="*/ 812 w 1271"/>
              <a:gd name="T3" fmla="*/ 102 h 1140"/>
              <a:gd name="T4" fmla="*/ 635 w 1271"/>
              <a:gd name="T5" fmla="*/ 0 h 1140"/>
              <a:gd name="T6" fmla="*/ 458 w 1271"/>
              <a:gd name="T7" fmla="*/ 102 h 1140"/>
              <a:gd name="T8" fmla="*/ 36 w 1271"/>
              <a:gd name="T9" fmla="*/ 834 h 1140"/>
              <a:gd name="T10" fmla="*/ 36 w 1271"/>
              <a:gd name="T11" fmla="*/ 1038 h 1140"/>
              <a:gd name="T12" fmla="*/ 212 w 1271"/>
              <a:gd name="T13" fmla="*/ 1140 h 1140"/>
              <a:gd name="T14" fmla="*/ 1058 w 1271"/>
              <a:gd name="T15" fmla="*/ 1140 h 1140"/>
              <a:gd name="T16" fmla="*/ 1234 w 1271"/>
              <a:gd name="T17" fmla="*/ 1037 h 1140"/>
              <a:gd name="T18" fmla="*/ 1234 w 1271"/>
              <a:gd name="T19" fmla="*/ 834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1" h="114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gradFill flip="none" rotWithShape="1">
            <a:gsLst>
              <a:gs pos="0">
                <a:srgbClr val="E54343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8">
            <a:extLst>
              <a:ext uri="{FF2B5EF4-FFF2-40B4-BE49-F238E27FC236}">
                <a16:creationId xmlns:a16="http://schemas.microsoft.com/office/drawing/2014/main" id="{6B1E940C-EB04-4500-8FD6-8D3EE48AACEB}"/>
              </a:ext>
            </a:extLst>
          </p:cNvPr>
          <p:cNvSpPr txBox="1"/>
          <p:nvPr/>
        </p:nvSpPr>
        <p:spPr>
          <a:xfrm>
            <a:off x="1856793" y="142238"/>
            <a:ext cx="9591868" cy="116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V. </a:t>
            </a:r>
            <a:r>
              <a:rPr lang="vi-VN" altLang="zh-CN" sz="28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MIỀN </a:t>
            </a:r>
            <a:r>
              <a:rPr lang="en-US" altLang="zh-CN" sz="28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NAM CHIẾN ĐẤU CHỐNG CHIẾN LƯỢC “CHIẾN TRANH ĐẶC BIỆT” CỦA ĐẾ QUỐC MĨ </a:t>
            </a:r>
            <a:r>
              <a:rPr lang="vi-VN" altLang="zh-CN" sz="28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(1961 – 1965)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3B7D699-517E-48C0-8A81-931D5B32DB30}"/>
              </a:ext>
            </a:extLst>
          </p:cNvPr>
          <p:cNvSpPr>
            <a:spLocks/>
          </p:cNvSpPr>
          <p:nvPr/>
        </p:nvSpPr>
        <p:spPr bwMode="auto">
          <a:xfrm rot="10800000">
            <a:off x="-64168" y="6556599"/>
            <a:ext cx="12256168" cy="284367"/>
          </a:xfrm>
          <a:prstGeom prst="rect">
            <a:avLst/>
          </a:prstGeom>
          <a:gradFill flip="none" rotWithShape="1">
            <a:gsLst>
              <a:gs pos="0">
                <a:srgbClr val="E54343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文本框 8">
            <a:extLst>
              <a:ext uri="{FF2B5EF4-FFF2-40B4-BE49-F238E27FC236}">
                <a16:creationId xmlns:a16="http://schemas.microsoft.com/office/drawing/2014/main" id="{0284E8B7-69ED-4054-9B49-1F7659B39400}"/>
              </a:ext>
            </a:extLst>
          </p:cNvPr>
          <p:cNvSpPr txBox="1"/>
          <p:nvPr/>
        </p:nvSpPr>
        <p:spPr>
          <a:xfrm>
            <a:off x="1856793" y="1302068"/>
            <a:ext cx="10080791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1.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Chiến</a:t>
            </a:r>
            <a:r>
              <a:rPr lang="en-US" altLang="zh-CN" sz="2800" b="1" dirty="0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lược</a:t>
            </a:r>
            <a:r>
              <a:rPr lang="en-US" altLang="zh-CN" sz="2800" b="1" dirty="0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“</a:t>
            </a:r>
            <a:r>
              <a:rPr lang="en-US" altLang="zh-CN" sz="2800" b="1" dirty="0" err="1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Chiến</a:t>
            </a:r>
            <a:r>
              <a:rPr lang="en-US" altLang="zh-CN" sz="2800" b="1" dirty="0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tranh</a:t>
            </a:r>
            <a:r>
              <a:rPr lang="en-US" altLang="zh-CN" sz="2800" b="1" dirty="0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đặc</a:t>
            </a:r>
            <a:r>
              <a:rPr lang="en-US" altLang="zh-CN" sz="2800" b="1" dirty="0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biệt</a:t>
            </a:r>
            <a:r>
              <a:rPr lang="en-US" altLang="zh-CN" sz="2800" b="1" dirty="0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”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Mĩ</a:t>
            </a:r>
            <a:r>
              <a:rPr lang="en-US" altLang="zh-CN" sz="2800" b="1" dirty="0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ở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miền</a:t>
            </a:r>
            <a:r>
              <a:rPr lang="en-US" altLang="zh-CN" sz="2800" b="1" dirty="0">
                <a:solidFill>
                  <a:srgbClr val="C0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Nam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BB5C2-167B-4C64-8FEE-2921CBC0F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502" y="-17033"/>
            <a:ext cx="2401634" cy="69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CCFF2E-CD8D-4F52-9E03-388E8FBCEC88}"/>
              </a:ext>
            </a:extLst>
          </p:cNvPr>
          <p:cNvSpPr txBox="1"/>
          <p:nvPr/>
        </p:nvSpPr>
        <p:spPr>
          <a:xfrm>
            <a:off x="1973094" y="2004581"/>
            <a:ext cx="2985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#9Slide03 Oswald Light" panose="00000400000000000000" pitchFamily="2" charset="0"/>
                <a:cs typeface="#9Slide03 Arima Madurai Light" panose="00000400000000000000" pitchFamily="2" charset="0"/>
              </a:rPr>
              <a:t>a.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#9Slide03 Oswald Light" panose="00000400000000000000" pitchFamily="2" charset="0"/>
                <a:cs typeface="#9Slide03 Arima Madurai Light" panose="00000400000000000000" pitchFamily="2" charset="0"/>
              </a:rPr>
              <a:t>Hoàn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#9Slide03 Oswald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#9Slide03 Oswald Light" panose="00000400000000000000" pitchFamily="2" charset="0"/>
                <a:cs typeface="#9Slide03 Arima Madurai Light" panose="00000400000000000000" pitchFamily="2" charset="0"/>
              </a:rPr>
              <a:t>cảnh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#9Slide03 Oswald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#9Slide03 Oswald Light" panose="00000400000000000000" pitchFamily="2" charset="0"/>
                <a:cs typeface="#9Slide03 Arima Madurai Light" panose="00000400000000000000" pitchFamily="2" charset="0"/>
              </a:rPr>
              <a:t>ra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#9Slide03 Oswald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#9Slide03 Oswald Light" panose="00000400000000000000" pitchFamily="2" charset="0"/>
                <a:cs typeface="#9Slide03 Arima Madurai Light" panose="00000400000000000000" pitchFamily="2" charset="0"/>
              </a:rPr>
              <a:t>đời</a:t>
            </a:r>
            <a:endParaRPr lang="en-SG" sz="2800" dirty="0">
              <a:solidFill>
                <a:schemeClr val="accent1">
                  <a:lumMod val="75000"/>
                </a:schemeClr>
              </a:solidFill>
              <a:latin typeface="#9Slide03 Oswald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555CF-DC85-49EE-B568-2F53AB203EA6}"/>
              </a:ext>
            </a:extLst>
          </p:cNvPr>
          <p:cNvSpPr txBox="1"/>
          <p:nvPr/>
        </p:nvSpPr>
        <p:spPr>
          <a:xfrm>
            <a:off x="1973094" y="2736502"/>
            <a:ext cx="37530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Oswald Light" panose="00000400000000000000" pitchFamily="2" charset="0"/>
              </a:rPr>
              <a:t>Từ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cuối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năm</a:t>
            </a:r>
            <a:r>
              <a:rPr lang="en-US" sz="2800" dirty="0">
                <a:latin typeface="#9Slide03 Oswald Light" panose="00000400000000000000" pitchFamily="2" charset="0"/>
              </a:rPr>
              <a:t> 1960, </a:t>
            </a:r>
            <a:r>
              <a:rPr lang="en-US" sz="2800" dirty="0" err="1">
                <a:latin typeface="#9Slide03 Oswald Light" panose="00000400000000000000" pitchFamily="2" charset="0"/>
              </a:rPr>
              <a:t>chính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quyền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Ngô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Đình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Diệm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khủng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hoảng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trầm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trọng</a:t>
            </a:r>
            <a:r>
              <a:rPr lang="en-US" sz="2800" dirty="0">
                <a:latin typeface="#9Slide03 Oswald Light" panose="00000400000000000000" pitchFamily="2" charset="0"/>
              </a:rPr>
              <a:t>. </a:t>
            </a:r>
            <a:r>
              <a:rPr lang="en-US" sz="2800" dirty="0" err="1">
                <a:latin typeface="#9Slide03 Oswald Light" panose="00000400000000000000" pitchFamily="2" charset="0"/>
              </a:rPr>
              <a:t>Để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cứu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vãn</a:t>
            </a:r>
            <a:r>
              <a:rPr lang="en-US" sz="2800" dirty="0">
                <a:latin typeface="#9Slide03 Oswald Light" panose="00000400000000000000" pitchFamily="2" charset="0"/>
              </a:rPr>
              <a:t>, </a:t>
            </a:r>
            <a:r>
              <a:rPr lang="en-US" sz="2800" dirty="0" err="1">
                <a:latin typeface="#9Slide03 Oswald Light" panose="00000400000000000000" pitchFamily="2" charset="0"/>
              </a:rPr>
              <a:t>Mỹ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thực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hiện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chiến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lược</a:t>
            </a:r>
            <a:r>
              <a:rPr lang="en-US" sz="2800" dirty="0">
                <a:latin typeface="#9Slide03 Oswald Light" panose="00000400000000000000" pitchFamily="2" charset="0"/>
              </a:rPr>
              <a:t> “</a:t>
            </a:r>
            <a:r>
              <a:rPr lang="en-US" sz="2800" dirty="0" err="1">
                <a:latin typeface="#9Slide03 Oswald Light" panose="00000400000000000000" pitchFamily="2" charset="0"/>
              </a:rPr>
              <a:t>Chiến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tranh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đặc</a:t>
            </a:r>
            <a:r>
              <a:rPr lang="en-US" sz="2800" dirty="0">
                <a:latin typeface="#9Slide03 Oswald Light" panose="00000400000000000000" pitchFamily="2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</a:rPr>
              <a:t>biệt</a:t>
            </a:r>
            <a:r>
              <a:rPr lang="en-US" sz="2800" dirty="0">
                <a:latin typeface="#9Slide03 Oswald Light" panose="00000400000000000000" pitchFamily="2" charset="0"/>
              </a:rPr>
              <a:t>” (1961-1965).</a:t>
            </a:r>
            <a:endParaRPr lang="en-SG" sz="2800" dirty="0">
              <a:latin typeface="#9Slide03 Oswald Light" panose="000004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B23994-6772-409C-B438-980B1AD2B9CA}"/>
              </a:ext>
            </a:extLst>
          </p:cNvPr>
          <p:cNvGrpSpPr/>
          <p:nvPr/>
        </p:nvGrpSpPr>
        <p:grpSpPr>
          <a:xfrm>
            <a:off x="6282077" y="2004581"/>
            <a:ext cx="5166584" cy="3738985"/>
            <a:chOff x="6282077" y="2254172"/>
            <a:chExt cx="5166584" cy="37389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4C4400-1A93-410D-B412-D7D0DCBC0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2037" y="2254172"/>
              <a:ext cx="2906624" cy="3738984"/>
            </a:xfrm>
            <a:prstGeom prst="rect">
              <a:avLst/>
            </a:prstGeom>
          </p:spPr>
        </p:pic>
        <p:pic>
          <p:nvPicPr>
            <p:cNvPr id="16" name="图片 1">
              <a:extLst>
                <a:ext uri="{FF2B5EF4-FFF2-40B4-BE49-F238E27FC236}">
                  <a16:creationId xmlns:a16="http://schemas.microsoft.com/office/drawing/2014/main" id="{26497FE0-CC1B-49D5-AE33-0AA15F597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82077" y="2254173"/>
              <a:ext cx="3013215" cy="3738984"/>
            </a:xfrm>
            <a:custGeom>
              <a:avLst/>
              <a:gdLst>
                <a:gd name="connsiteX0" fmla="*/ 0 w 6593645"/>
                <a:gd name="connsiteY0" fmla="*/ 0 h 6858000"/>
                <a:gd name="connsiteX1" fmla="*/ 6593645 w 6593645"/>
                <a:gd name="connsiteY1" fmla="*/ 0 h 6858000"/>
                <a:gd name="connsiteX2" fmla="*/ 5466738 w 6593645"/>
                <a:gd name="connsiteY2" fmla="*/ 6858000 h 6858000"/>
                <a:gd name="connsiteX3" fmla="*/ 0 w 65936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3645" h="6858000">
                  <a:moveTo>
                    <a:pt x="0" y="0"/>
                  </a:moveTo>
                  <a:lnTo>
                    <a:pt x="6593645" y="0"/>
                  </a:lnTo>
                  <a:lnTo>
                    <a:pt x="5466738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sp>
        <p:nvSpPr>
          <p:cNvPr id="18" name="文本框 8">
            <a:extLst>
              <a:ext uri="{FF2B5EF4-FFF2-40B4-BE49-F238E27FC236}">
                <a16:creationId xmlns:a16="http://schemas.microsoft.com/office/drawing/2014/main" id="{60EC4ED7-7B44-44BD-8E00-9E88F8B500CB}"/>
              </a:ext>
            </a:extLst>
          </p:cNvPr>
          <p:cNvSpPr txBox="1"/>
          <p:nvPr/>
        </p:nvSpPr>
        <p:spPr>
          <a:xfrm>
            <a:off x="6282077" y="5801618"/>
            <a:ext cx="5267772" cy="5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John F. Kennedy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và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Ngô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Đình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Diệm</a:t>
            </a:r>
            <a:endParaRPr lang="en-US" altLang="zh-CN" sz="2400" b="1" dirty="0">
              <a:solidFill>
                <a:srgbClr val="C00000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7299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hiến Tranh Đặc Biệt 196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71CCB98-FC5E-468A-9E21-EA54939679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0225" y="557742"/>
            <a:ext cx="875276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2F67-3211-45D4-BBF8-49EA41A3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THẢO LUẬN NHÓM </a:t>
            </a:r>
          </a:p>
        </p:txBody>
      </p:sp>
      <p:pic>
        <p:nvPicPr>
          <p:cNvPr id="6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B4394630-DBB7-4CDB-91A6-6CF1019387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4481" y="4217670"/>
            <a:ext cx="2316480" cy="1303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62B716-3DBB-42D5-BA7A-5BE593EC8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543" y="664308"/>
            <a:ext cx="2810267" cy="2057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21443-EDD0-461C-B0E3-45557A3BE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97" y="342900"/>
            <a:ext cx="8638107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949954B-8F34-435D-852D-9A2F6FA1AE32}"/>
              </a:ext>
            </a:extLst>
          </p:cNvPr>
          <p:cNvGrpSpPr/>
          <p:nvPr/>
        </p:nvGrpSpPr>
        <p:grpSpPr>
          <a:xfrm>
            <a:off x="10969225" y="6031112"/>
            <a:ext cx="1895879" cy="1843595"/>
            <a:chOff x="10969225" y="6031112"/>
            <a:chExt cx="1895879" cy="184359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4404B48-6CC8-48BA-8CE6-311A715B567B}"/>
                </a:ext>
              </a:extLst>
            </p:cNvPr>
            <p:cNvSpPr>
              <a:spLocks/>
            </p:cNvSpPr>
            <p:nvPr/>
          </p:nvSpPr>
          <p:spPr bwMode="auto">
            <a:xfrm rot="13656625">
              <a:off x="11334032" y="621597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376BD53-2ABC-44C7-904A-DF93496EA200}"/>
                </a:ext>
              </a:extLst>
            </p:cNvPr>
            <p:cNvSpPr>
              <a:spLocks/>
            </p:cNvSpPr>
            <p:nvPr/>
          </p:nvSpPr>
          <p:spPr bwMode="auto">
            <a:xfrm rot="17276400">
              <a:off x="10784361" y="634363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" name="Freeform 9">
            <a:extLst>
              <a:ext uri="{FF2B5EF4-FFF2-40B4-BE49-F238E27FC236}">
                <a16:creationId xmlns:a16="http://schemas.microsoft.com/office/drawing/2014/main" id="{00C37ED3-F021-4985-8D40-0EE0B6878C72}"/>
              </a:ext>
            </a:extLst>
          </p:cNvPr>
          <p:cNvSpPr>
            <a:spLocks/>
          </p:cNvSpPr>
          <p:nvPr/>
        </p:nvSpPr>
        <p:spPr bwMode="auto">
          <a:xfrm rot="5400000">
            <a:off x="-115182" y="163308"/>
            <a:ext cx="549219" cy="447191"/>
          </a:xfrm>
          <a:custGeom>
            <a:avLst/>
            <a:gdLst>
              <a:gd name="T0" fmla="*/ 1234 w 1271"/>
              <a:gd name="T1" fmla="*/ 834 h 1140"/>
              <a:gd name="T2" fmla="*/ 812 w 1271"/>
              <a:gd name="T3" fmla="*/ 102 h 1140"/>
              <a:gd name="T4" fmla="*/ 635 w 1271"/>
              <a:gd name="T5" fmla="*/ 0 h 1140"/>
              <a:gd name="T6" fmla="*/ 458 w 1271"/>
              <a:gd name="T7" fmla="*/ 102 h 1140"/>
              <a:gd name="T8" fmla="*/ 36 w 1271"/>
              <a:gd name="T9" fmla="*/ 834 h 1140"/>
              <a:gd name="T10" fmla="*/ 36 w 1271"/>
              <a:gd name="T11" fmla="*/ 1038 h 1140"/>
              <a:gd name="T12" fmla="*/ 212 w 1271"/>
              <a:gd name="T13" fmla="*/ 1140 h 1140"/>
              <a:gd name="T14" fmla="*/ 1058 w 1271"/>
              <a:gd name="T15" fmla="*/ 1140 h 1140"/>
              <a:gd name="T16" fmla="*/ 1234 w 1271"/>
              <a:gd name="T17" fmla="*/ 1037 h 1140"/>
              <a:gd name="T18" fmla="*/ 1234 w 1271"/>
              <a:gd name="T19" fmla="*/ 834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1" h="114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gradFill flip="none" rotWithShape="1">
            <a:gsLst>
              <a:gs pos="0">
                <a:srgbClr val="E54343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8">
            <a:extLst>
              <a:ext uri="{FF2B5EF4-FFF2-40B4-BE49-F238E27FC236}">
                <a16:creationId xmlns:a16="http://schemas.microsoft.com/office/drawing/2014/main" id="{6B1E940C-EB04-4500-8FD6-8D3EE48AACEB}"/>
              </a:ext>
            </a:extLst>
          </p:cNvPr>
          <p:cNvSpPr txBox="1"/>
          <p:nvPr/>
        </p:nvSpPr>
        <p:spPr>
          <a:xfrm>
            <a:off x="467104" y="153227"/>
            <a:ext cx="11485410" cy="53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V. </a:t>
            </a:r>
            <a:r>
              <a:rPr lang="vi-VN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MIỀN NAM CHIẾN ĐẤU CHỐNG CHIẾN LƯỢC “CHIẾN TRANH ĐẶC BIỆT” CỦA ĐẾ QUỐC MỸ (1961 – 1965) 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3B7D699-517E-48C0-8A81-931D5B32DB30}"/>
              </a:ext>
            </a:extLst>
          </p:cNvPr>
          <p:cNvSpPr>
            <a:spLocks/>
          </p:cNvSpPr>
          <p:nvPr/>
        </p:nvSpPr>
        <p:spPr bwMode="auto">
          <a:xfrm rot="10800000">
            <a:off x="-64168" y="6556599"/>
            <a:ext cx="12256168" cy="284367"/>
          </a:xfrm>
          <a:prstGeom prst="rect">
            <a:avLst/>
          </a:prstGeom>
          <a:gradFill flip="none" rotWithShape="1">
            <a:gsLst>
              <a:gs pos="0">
                <a:srgbClr val="E54343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文本框 8">
            <a:extLst>
              <a:ext uri="{FF2B5EF4-FFF2-40B4-BE49-F238E27FC236}">
                <a16:creationId xmlns:a16="http://schemas.microsoft.com/office/drawing/2014/main" id="{0284E8B7-69ED-4054-9B49-1F7659B39400}"/>
              </a:ext>
            </a:extLst>
          </p:cNvPr>
          <p:cNvSpPr txBox="1"/>
          <p:nvPr/>
        </p:nvSpPr>
        <p:spPr>
          <a:xfrm>
            <a:off x="467104" y="653066"/>
            <a:ext cx="6101647" cy="53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1. </a:t>
            </a:r>
            <a:r>
              <a:rPr lang="en-US" altLang="zh-CN" sz="2400" b="1" dirty="0" err="1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Chiến</a:t>
            </a:r>
            <a:r>
              <a:rPr lang="en-US" altLang="zh-CN" sz="2400" b="1" dirty="0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lược</a:t>
            </a:r>
            <a:r>
              <a:rPr lang="en-US" altLang="zh-CN" sz="2400" b="1" dirty="0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“</a:t>
            </a:r>
            <a:r>
              <a:rPr lang="en-US" altLang="zh-CN" sz="2400" b="1" dirty="0" err="1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Chiến</a:t>
            </a:r>
            <a:r>
              <a:rPr lang="en-US" altLang="zh-CN" sz="2400" b="1" dirty="0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tranh</a:t>
            </a:r>
            <a:r>
              <a:rPr lang="en-US" altLang="zh-CN" sz="2400" b="1" dirty="0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đặc</a:t>
            </a:r>
            <a:r>
              <a:rPr lang="en-US" altLang="zh-CN" sz="2400" b="1" dirty="0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biệt</a:t>
            </a:r>
            <a:r>
              <a:rPr lang="en-US" altLang="zh-CN" sz="2400" b="1" dirty="0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” </a:t>
            </a:r>
            <a:r>
              <a:rPr lang="en-US" altLang="zh-CN" sz="2400" b="1" dirty="0" err="1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của</a:t>
            </a:r>
            <a:r>
              <a:rPr lang="en-US" altLang="zh-CN" sz="2400" b="1" dirty="0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Mỹ</a:t>
            </a:r>
            <a:r>
              <a:rPr lang="en-US" altLang="zh-CN" sz="2400" b="1" dirty="0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ở </a:t>
            </a:r>
            <a:r>
              <a:rPr lang="en-US" altLang="zh-CN" sz="2400" b="1" dirty="0" err="1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miền</a:t>
            </a:r>
            <a:r>
              <a:rPr lang="en-US" altLang="zh-CN" sz="2400" b="1" dirty="0">
                <a:solidFill>
                  <a:srgbClr val="0070C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Nam</a:t>
            </a:r>
          </a:p>
        </p:txBody>
      </p:sp>
      <p:pic>
        <p:nvPicPr>
          <p:cNvPr id="44" name="图片 1">
            <a:extLst>
              <a:ext uri="{FF2B5EF4-FFF2-40B4-BE49-F238E27FC236}">
                <a16:creationId xmlns:a16="http://schemas.microsoft.com/office/drawing/2014/main" id="{DC41AEC9-BAB7-4D70-977A-3C1951488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15455"/>
            <a:ext cx="4427621" cy="4775925"/>
          </a:xfrm>
          <a:custGeom>
            <a:avLst/>
            <a:gdLst>
              <a:gd name="connsiteX0" fmla="*/ 0 w 6593645"/>
              <a:gd name="connsiteY0" fmla="*/ 0 h 6858000"/>
              <a:gd name="connsiteX1" fmla="*/ 6593645 w 6593645"/>
              <a:gd name="connsiteY1" fmla="*/ 0 h 6858000"/>
              <a:gd name="connsiteX2" fmla="*/ 5466738 w 6593645"/>
              <a:gd name="connsiteY2" fmla="*/ 6858000 h 6858000"/>
              <a:gd name="connsiteX3" fmla="*/ 0 w 65936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3645" h="6858000">
                <a:moveTo>
                  <a:pt x="0" y="0"/>
                </a:moveTo>
                <a:lnTo>
                  <a:pt x="6593645" y="0"/>
                </a:lnTo>
                <a:lnTo>
                  <a:pt x="546673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6" name="矩形 1">
            <a:extLst>
              <a:ext uri="{FF2B5EF4-FFF2-40B4-BE49-F238E27FC236}">
                <a16:creationId xmlns:a16="http://schemas.microsoft.com/office/drawing/2014/main" id="{091557DB-CBCD-4B57-A3E8-02E689777AAC}"/>
              </a:ext>
            </a:extLst>
          </p:cNvPr>
          <p:cNvSpPr/>
          <p:nvPr/>
        </p:nvSpPr>
        <p:spPr>
          <a:xfrm>
            <a:off x="3676975" y="1597812"/>
            <a:ext cx="8266905" cy="4251988"/>
          </a:xfrm>
          <a:prstGeom prst="rect">
            <a:avLst/>
          </a:prstGeom>
          <a:solidFill>
            <a:schemeClr val="accent2">
              <a:lumMod val="20000"/>
              <a:lumOff val="80000"/>
              <a:alpha val="84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文本框 8">
            <a:extLst>
              <a:ext uri="{FF2B5EF4-FFF2-40B4-BE49-F238E27FC236}">
                <a16:creationId xmlns:a16="http://schemas.microsoft.com/office/drawing/2014/main" id="{AFA1D1A4-DFF0-4044-83E0-AEEC2F5A0E35}"/>
              </a:ext>
            </a:extLst>
          </p:cNvPr>
          <p:cNvSpPr txBox="1"/>
          <p:nvPr/>
        </p:nvSpPr>
        <p:spPr>
          <a:xfrm>
            <a:off x="91416" y="5504875"/>
            <a:ext cx="3360817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b="1" dirty="0" err="1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rPr>
              <a:t>Tổng</a:t>
            </a:r>
            <a:r>
              <a:rPr lang="en-US" altLang="zh-CN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b="1" dirty="0" err="1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rPr>
              <a:t>thống</a:t>
            </a:r>
            <a:r>
              <a:rPr lang="en-US" altLang="zh-CN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rPr>
              <a:t> John F. Kennedy</a:t>
            </a:r>
          </a:p>
        </p:txBody>
      </p:sp>
      <p:sp>
        <p:nvSpPr>
          <p:cNvPr id="45" name="文本框 8">
            <a:extLst>
              <a:ext uri="{FF2B5EF4-FFF2-40B4-BE49-F238E27FC236}">
                <a16:creationId xmlns:a16="http://schemas.microsoft.com/office/drawing/2014/main" id="{331E3A8D-5067-4927-B613-2E28588EAFE1}"/>
              </a:ext>
            </a:extLst>
          </p:cNvPr>
          <p:cNvSpPr txBox="1"/>
          <p:nvPr/>
        </p:nvSpPr>
        <p:spPr>
          <a:xfrm>
            <a:off x="3991613" y="2056918"/>
            <a:ext cx="3812596" cy="1969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Là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hình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thức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chiến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tranh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xâm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lược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thực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dân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kiểu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mới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được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tiến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hành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bằng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quân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đội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tay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sai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với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:</a:t>
            </a:r>
          </a:p>
        </p:txBody>
      </p:sp>
      <p:sp>
        <p:nvSpPr>
          <p:cNvPr id="17" name="Round Same Side Corner Rectangle 8">
            <a:extLst>
              <a:ext uri="{FF2B5EF4-FFF2-40B4-BE49-F238E27FC236}">
                <a16:creationId xmlns:a16="http://schemas.microsoft.com/office/drawing/2014/main" id="{036C24B4-9C2F-4046-A950-3B8D553E1982}"/>
              </a:ext>
            </a:extLst>
          </p:cNvPr>
          <p:cNvSpPr/>
          <p:nvPr/>
        </p:nvSpPr>
        <p:spPr>
          <a:xfrm>
            <a:off x="4087290" y="4270871"/>
            <a:ext cx="310727" cy="27418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18" name="Freeform 55">
            <a:extLst>
              <a:ext uri="{FF2B5EF4-FFF2-40B4-BE49-F238E27FC236}">
                <a16:creationId xmlns:a16="http://schemas.microsoft.com/office/drawing/2014/main" id="{E99CA946-3F2B-4782-8EA2-1016B7764D2A}"/>
              </a:ext>
            </a:extLst>
          </p:cNvPr>
          <p:cNvSpPr/>
          <p:nvPr/>
        </p:nvSpPr>
        <p:spPr>
          <a:xfrm>
            <a:off x="4126458" y="4923846"/>
            <a:ext cx="237122" cy="581029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1F607EB2-C3C8-42AE-B7BA-D28DE0C381C3}"/>
              </a:ext>
            </a:extLst>
          </p:cNvPr>
          <p:cNvSpPr txBox="1"/>
          <p:nvPr/>
        </p:nvSpPr>
        <p:spPr>
          <a:xfrm>
            <a:off x="4625340" y="4158697"/>
            <a:ext cx="2038821" cy="5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Cố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vấn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Mỹ</a:t>
            </a:r>
            <a:endParaRPr lang="en-US" altLang="zh-CN" sz="2400" b="1" dirty="0">
              <a:solidFill>
                <a:srgbClr val="C00000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20" name="文本框 8">
            <a:extLst>
              <a:ext uri="{FF2B5EF4-FFF2-40B4-BE49-F238E27FC236}">
                <a16:creationId xmlns:a16="http://schemas.microsoft.com/office/drawing/2014/main" id="{BA33EA21-7025-4910-827F-26400B58634D}"/>
              </a:ext>
            </a:extLst>
          </p:cNvPr>
          <p:cNvSpPr txBox="1"/>
          <p:nvPr/>
        </p:nvSpPr>
        <p:spPr>
          <a:xfrm>
            <a:off x="4561931" y="4647319"/>
            <a:ext cx="3295756" cy="1007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Vũ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khí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phương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tiện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chiến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tranh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của</a:t>
            </a:r>
            <a:r>
              <a:rPr lang="en-US" altLang="zh-CN" sz="2400" b="1" dirty="0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Myriad Pro" panose="020B0503030403020204" pitchFamily="34" charset="0"/>
                <a:cs typeface="+mn-ea"/>
                <a:sym typeface="+mn-lt"/>
              </a:rPr>
              <a:t>Mỹ</a:t>
            </a:r>
            <a:endParaRPr lang="en-US" altLang="zh-CN" sz="2400" b="1" dirty="0">
              <a:solidFill>
                <a:srgbClr val="C00000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3FA186D6-F2FA-4B64-9DED-44F9917C294D}"/>
              </a:ext>
            </a:extLst>
          </p:cNvPr>
          <p:cNvSpPr>
            <a:spLocks/>
          </p:cNvSpPr>
          <p:nvPr/>
        </p:nvSpPr>
        <p:spPr bwMode="auto">
          <a:xfrm rot="5400000">
            <a:off x="7387979" y="3862196"/>
            <a:ext cx="515210" cy="357837"/>
          </a:xfrm>
          <a:custGeom>
            <a:avLst/>
            <a:gdLst>
              <a:gd name="T0" fmla="*/ 1234 w 1271"/>
              <a:gd name="T1" fmla="*/ 834 h 1140"/>
              <a:gd name="T2" fmla="*/ 812 w 1271"/>
              <a:gd name="T3" fmla="*/ 102 h 1140"/>
              <a:gd name="T4" fmla="*/ 635 w 1271"/>
              <a:gd name="T5" fmla="*/ 0 h 1140"/>
              <a:gd name="T6" fmla="*/ 458 w 1271"/>
              <a:gd name="T7" fmla="*/ 102 h 1140"/>
              <a:gd name="T8" fmla="*/ 36 w 1271"/>
              <a:gd name="T9" fmla="*/ 834 h 1140"/>
              <a:gd name="T10" fmla="*/ 36 w 1271"/>
              <a:gd name="T11" fmla="*/ 1038 h 1140"/>
              <a:gd name="T12" fmla="*/ 212 w 1271"/>
              <a:gd name="T13" fmla="*/ 1140 h 1140"/>
              <a:gd name="T14" fmla="*/ 1058 w 1271"/>
              <a:gd name="T15" fmla="*/ 1140 h 1140"/>
              <a:gd name="T16" fmla="*/ 1234 w 1271"/>
              <a:gd name="T17" fmla="*/ 1037 h 1140"/>
              <a:gd name="T18" fmla="*/ 1234 w 1271"/>
              <a:gd name="T19" fmla="*/ 834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1" h="114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318D8D3C-01E8-461B-8812-3FE06239A86A}"/>
              </a:ext>
            </a:extLst>
          </p:cNvPr>
          <p:cNvSpPr>
            <a:spLocks/>
          </p:cNvSpPr>
          <p:nvPr/>
        </p:nvSpPr>
        <p:spPr bwMode="auto">
          <a:xfrm rot="5400000">
            <a:off x="7559671" y="3834347"/>
            <a:ext cx="515210" cy="357837"/>
          </a:xfrm>
          <a:custGeom>
            <a:avLst/>
            <a:gdLst>
              <a:gd name="T0" fmla="*/ 1234 w 1271"/>
              <a:gd name="T1" fmla="*/ 834 h 1140"/>
              <a:gd name="T2" fmla="*/ 812 w 1271"/>
              <a:gd name="T3" fmla="*/ 102 h 1140"/>
              <a:gd name="T4" fmla="*/ 635 w 1271"/>
              <a:gd name="T5" fmla="*/ 0 h 1140"/>
              <a:gd name="T6" fmla="*/ 458 w 1271"/>
              <a:gd name="T7" fmla="*/ 102 h 1140"/>
              <a:gd name="T8" fmla="*/ 36 w 1271"/>
              <a:gd name="T9" fmla="*/ 834 h 1140"/>
              <a:gd name="T10" fmla="*/ 36 w 1271"/>
              <a:gd name="T11" fmla="*/ 1038 h 1140"/>
              <a:gd name="T12" fmla="*/ 212 w 1271"/>
              <a:gd name="T13" fmla="*/ 1140 h 1140"/>
              <a:gd name="T14" fmla="*/ 1058 w 1271"/>
              <a:gd name="T15" fmla="*/ 1140 h 1140"/>
              <a:gd name="T16" fmla="*/ 1234 w 1271"/>
              <a:gd name="T17" fmla="*/ 1037 h 1140"/>
              <a:gd name="T18" fmla="*/ 1234 w 1271"/>
              <a:gd name="T19" fmla="*/ 834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1" h="114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文本框 8">
            <a:extLst>
              <a:ext uri="{FF2B5EF4-FFF2-40B4-BE49-F238E27FC236}">
                <a16:creationId xmlns:a16="http://schemas.microsoft.com/office/drawing/2014/main" id="{8104266E-48CE-4A33-9E52-B0C4CCF5F628}"/>
              </a:ext>
            </a:extLst>
          </p:cNvPr>
          <p:cNvSpPr txBox="1"/>
          <p:nvPr/>
        </p:nvSpPr>
        <p:spPr>
          <a:xfrm>
            <a:off x="7469190" y="3112608"/>
            <a:ext cx="1857852" cy="1967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Myriad Pro" panose="020B0503030403020204" pitchFamily="34" charset="0"/>
                <a:cs typeface="+mn-ea"/>
                <a:sym typeface="+mn-lt"/>
              </a:rPr>
              <a:t>DÙNG NGƯỜI</a:t>
            </a:r>
          </a:p>
          <a:p>
            <a:pPr lvl="0" algn="r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Myriad Pro" panose="020B0503030403020204" pitchFamily="34" charset="0"/>
                <a:cs typeface="+mn-ea"/>
                <a:sym typeface="+mn-lt"/>
              </a:rPr>
              <a:t>ĐÁNH NGƯỜI</a:t>
            </a: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C49302F5-6709-4096-9818-81529D2B00DC}"/>
              </a:ext>
            </a:extLst>
          </p:cNvPr>
          <p:cNvSpPr txBox="1"/>
          <p:nvPr/>
        </p:nvSpPr>
        <p:spPr>
          <a:xfrm>
            <a:off x="9392068" y="3133173"/>
            <a:ext cx="2089115" cy="117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Myriad Pro" panose="020B0503030403020204" pitchFamily="34" charset="0"/>
                <a:cs typeface="+mn-ea"/>
                <a:sym typeface="+mn-lt"/>
              </a:rPr>
              <a:t>VIỆT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9F8A8331-757D-49A0-9E69-C02CA8172246}"/>
              </a:ext>
            </a:extLst>
          </p:cNvPr>
          <p:cNvSpPr txBox="1"/>
          <p:nvPr/>
        </p:nvSpPr>
        <p:spPr>
          <a:xfrm>
            <a:off x="8047028" y="1697900"/>
            <a:ext cx="1773913" cy="5993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>
                <a:latin typeface="Myriad Pro" panose="020B0503030403020204" pitchFamily="34" charset="0"/>
                <a:cs typeface="+mn-ea"/>
                <a:sym typeface="+mn-lt"/>
              </a:rPr>
              <a:t>ÂM MƯU</a:t>
            </a:r>
          </a:p>
        </p:txBody>
      </p:sp>
    </p:spTree>
    <p:extLst>
      <p:ext uri="{BB962C8B-B14F-4D97-AF65-F5344CB8AC3E}">
        <p14:creationId xmlns:p14="http://schemas.microsoft.com/office/powerpoint/2010/main" val="139475647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800" decel="100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8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8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8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accel="48000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accel="48000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46" grpId="0" animBg="1"/>
          <p:bldP spid="45" grpId="0"/>
          <p:bldP spid="17" grpId="0" animBg="1"/>
          <p:bldP spid="18" grpId="0" animBg="1"/>
          <p:bldP spid="19" grpId="0"/>
          <p:bldP spid="20" grpId="0"/>
          <p:bldP spid="23" grpId="0" animBg="1"/>
          <p:bldP spid="24" grpId="0" animBg="1"/>
          <p:bldP spid="25" grpId="0"/>
          <p:bldP spid="26" grpId="0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800" decel="100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8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8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8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accel="4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accel="4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46" grpId="0" animBg="1"/>
          <p:bldP spid="45" grpId="0"/>
          <p:bldP spid="17" grpId="0" animBg="1"/>
          <p:bldP spid="18" grpId="0" animBg="1"/>
          <p:bldP spid="19" grpId="0"/>
          <p:bldP spid="20" grpId="0"/>
          <p:bldP spid="23" grpId="0" animBg="1"/>
          <p:bldP spid="24" grpId="0" animBg="1"/>
          <p:bldP spid="25" grpId="0"/>
          <p:bldP spid="26" grpId="0"/>
          <p:bldP spid="2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>
            <a:extLst>
              <a:ext uri="{FF2B5EF4-FFF2-40B4-BE49-F238E27FC236}">
                <a16:creationId xmlns:a16="http://schemas.microsoft.com/office/drawing/2014/main" id="{00C37ED3-F021-4985-8D40-0EE0B6878C72}"/>
              </a:ext>
            </a:extLst>
          </p:cNvPr>
          <p:cNvSpPr>
            <a:spLocks/>
          </p:cNvSpPr>
          <p:nvPr/>
        </p:nvSpPr>
        <p:spPr bwMode="auto">
          <a:xfrm rot="5400000">
            <a:off x="-115182" y="163308"/>
            <a:ext cx="549219" cy="447191"/>
          </a:xfrm>
          <a:custGeom>
            <a:avLst/>
            <a:gdLst>
              <a:gd name="T0" fmla="*/ 1234 w 1271"/>
              <a:gd name="T1" fmla="*/ 834 h 1140"/>
              <a:gd name="T2" fmla="*/ 812 w 1271"/>
              <a:gd name="T3" fmla="*/ 102 h 1140"/>
              <a:gd name="T4" fmla="*/ 635 w 1271"/>
              <a:gd name="T5" fmla="*/ 0 h 1140"/>
              <a:gd name="T6" fmla="*/ 458 w 1271"/>
              <a:gd name="T7" fmla="*/ 102 h 1140"/>
              <a:gd name="T8" fmla="*/ 36 w 1271"/>
              <a:gd name="T9" fmla="*/ 834 h 1140"/>
              <a:gd name="T10" fmla="*/ 36 w 1271"/>
              <a:gd name="T11" fmla="*/ 1038 h 1140"/>
              <a:gd name="T12" fmla="*/ 212 w 1271"/>
              <a:gd name="T13" fmla="*/ 1140 h 1140"/>
              <a:gd name="T14" fmla="*/ 1058 w 1271"/>
              <a:gd name="T15" fmla="*/ 1140 h 1140"/>
              <a:gd name="T16" fmla="*/ 1234 w 1271"/>
              <a:gd name="T17" fmla="*/ 1037 h 1140"/>
              <a:gd name="T18" fmla="*/ 1234 w 1271"/>
              <a:gd name="T19" fmla="*/ 834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1" h="114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gradFill flip="none" rotWithShape="1">
            <a:gsLst>
              <a:gs pos="0">
                <a:srgbClr val="E54343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文本框 4">
            <a:extLst>
              <a:ext uri="{FF2B5EF4-FFF2-40B4-BE49-F238E27FC236}">
                <a16:creationId xmlns:a16="http://schemas.microsoft.com/office/drawing/2014/main" id="{F2BE2CDD-FF9B-4A7F-BE49-1022E4D816A1}"/>
              </a:ext>
            </a:extLst>
          </p:cNvPr>
          <p:cNvSpPr txBox="1"/>
          <p:nvPr/>
        </p:nvSpPr>
        <p:spPr>
          <a:xfrm>
            <a:off x="8285419" y="4226270"/>
            <a:ext cx="3109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Ổn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định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chính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quyền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Sài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Gòn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48" name="文本框 4">
            <a:extLst>
              <a:ext uri="{FF2B5EF4-FFF2-40B4-BE49-F238E27FC236}">
                <a16:creationId xmlns:a16="http://schemas.microsoft.com/office/drawing/2014/main" id="{B0150AA3-1932-476F-A8EC-8BF1586B5773}"/>
              </a:ext>
            </a:extLst>
          </p:cNvPr>
          <p:cNvSpPr txBox="1"/>
          <p:nvPr/>
        </p:nvSpPr>
        <p:spPr>
          <a:xfrm>
            <a:off x="8073671" y="2935209"/>
            <a:ext cx="3683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Tăng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cường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viện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trợ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</a:p>
          <a:p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quân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sự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id="{9F8A8331-757D-49A0-9E69-C02CA8172246}"/>
              </a:ext>
            </a:extLst>
          </p:cNvPr>
          <p:cNvSpPr txBox="1"/>
          <p:nvPr/>
        </p:nvSpPr>
        <p:spPr>
          <a:xfrm>
            <a:off x="569782" y="118786"/>
            <a:ext cx="2730483" cy="5993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Myriad Pro" panose="020B0503030403020204" pitchFamily="34" charset="0"/>
                <a:cs typeface="+mn-ea"/>
                <a:sym typeface="+mn-lt"/>
              </a:rPr>
              <a:t>THỦ ĐOẠN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9BBD35-9627-4851-92D9-AFBFBC3870F6}"/>
              </a:ext>
            </a:extLst>
          </p:cNvPr>
          <p:cNvSpPr txBox="1"/>
          <p:nvPr/>
        </p:nvSpPr>
        <p:spPr>
          <a:xfrm>
            <a:off x="7829818" y="809509"/>
            <a:ext cx="381918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1963-1964</a:t>
            </a:r>
            <a:endParaRPr lang="en-SG" sz="28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BE0E7D4-13D2-4691-96DC-818A1ECED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520" y="2088846"/>
            <a:ext cx="441463" cy="4314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8A2D62-062E-4692-A956-D9B5E5C18D97}"/>
              </a:ext>
            </a:extLst>
          </p:cNvPr>
          <p:cNvSpPr/>
          <p:nvPr/>
        </p:nvSpPr>
        <p:spPr>
          <a:xfrm>
            <a:off x="6237045" y="436304"/>
            <a:ext cx="97433" cy="63729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6" name="文本框 4">
            <a:extLst>
              <a:ext uri="{FF2B5EF4-FFF2-40B4-BE49-F238E27FC236}">
                <a16:creationId xmlns:a16="http://schemas.microsoft.com/office/drawing/2014/main" id="{276B2D05-B05F-4AE5-A06A-A3E11E820F4A}"/>
              </a:ext>
            </a:extLst>
          </p:cNvPr>
          <p:cNvSpPr txBox="1"/>
          <p:nvPr/>
        </p:nvSpPr>
        <p:spPr>
          <a:xfrm>
            <a:off x="7829818" y="1578757"/>
            <a:ext cx="4099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Giôn-xơn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–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Mác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Namara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47" name="圆角矩形 4">
            <a:extLst>
              <a:ext uri="{FF2B5EF4-FFF2-40B4-BE49-F238E27FC236}">
                <a16:creationId xmlns:a16="http://schemas.microsoft.com/office/drawing/2014/main" id="{EB4FE1EB-668B-4224-8B6A-02433B83D85D}"/>
              </a:ext>
            </a:extLst>
          </p:cNvPr>
          <p:cNvSpPr/>
          <p:nvPr/>
        </p:nvSpPr>
        <p:spPr>
          <a:xfrm>
            <a:off x="6804932" y="1552199"/>
            <a:ext cx="4923077" cy="1073294"/>
          </a:xfrm>
          <a:prstGeom prst="roundRect">
            <a:avLst/>
          </a:prstGeom>
          <a:noFill/>
          <a:ln w="19050" cmpd="sng">
            <a:solidFill>
              <a:srgbClr val="794C28"/>
            </a:solidFill>
            <a:prstDash val="solid"/>
            <a:round/>
            <a:headEnd type="none"/>
            <a:tailEnd type="none" w="med" len="med"/>
          </a:ln>
          <a:effectLst>
            <a:outerShdw blurRad="635000" dist="254000" dir="2700000" algn="ctr" rotWithShape="0">
              <a:srgbClr val="80808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ker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文本框 4">
            <a:extLst>
              <a:ext uri="{FF2B5EF4-FFF2-40B4-BE49-F238E27FC236}">
                <a16:creationId xmlns:a16="http://schemas.microsoft.com/office/drawing/2014/main" id="{19F32091-3C78-48E1-BB43-8F4A9B982841}"/>
              </a:ext>
            </a:extLst>
          </p:cNvPr>
          <p:cNvSpPr txBox="1"/>
          <p:nvPr/>
        </p:nvSpPr>
        <p:spPr>
          <a:xfrm>
            <a:off x="7864652" y="1990322"/>
            <a:ext cx="3683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24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tháng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</a:p>
        </p:txBody>
      </p:sp>
      <p:sp>
        <p:nvSpPr>
          <p:cNvPr id="56" name="圆角矩形 4">
            <a:extLst>
              <a:ext uri="{FF2B5EF4-FFF2-40B4-BE49-F238E27FC236}">
                <a16:creationId xmlns:a16="http://schemas.microsoft.com/office/drawing/2014/main" id="{70781D5B-08B8-4A97-8040-D5A9066D6222}"/>
              </a:ext>
            </a:extLst>
          </p:cNvPr>
          <p:cNvSpPr/>
          <p:nvPr/>
        </p:nvSpPr>
        <p:spPr>
          <a:xfrm>
            <a:off x="6793256" y="2781129"/>
            <a:ext cx="4897471" cy="1073294"/>
          </a:xfrm>
          <a:prstGeom prst="roundRect">
            <a:avLst/>
          </a:prstGeom>
          <a:noFill/>
          <a:ln w="19050" cmpd="sng">
            <a:solidFill>
              <a:srgbClr val="794C28"/>
            </a:solidFill>
            <a:prstDash val="solid"/>
            <a:round/>
            <a:headEnd type="none"/>
            <a:tailEnd type="none" w="med" len="med"/>
          </a:ln>
          <a:effectLst>
            <a:outerShdw blurRad="635000" dist="254000" dir="2700000" algn="ctr" rotWithShape="0">
              <a:srgbClr val="80808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ker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圆角矩形 4">
            <a:extLst>
              <a:ext uri="{FF2B5EF4-FFF2-40B4-BE49-F238E27FC236}">
                <a16:creationId xmlns:a16="http://schemas.microsoft.com/office/drawing/2014/main" id="{767272EC-DB7D-4C19-8E55-FA383485E407}"/>
              </a:ext>
            </a:extLst>
          </p:cNvPr>
          <p:cNvSpPr/>
          <p:nvPr/>
        </p:nvSpPr>
        <p:spPr>
          <a:xfrm>
            <a:off x="6804932" y="3993119"/>
            <a:ext cx="4850209" cy="1073294"/>
          </a:xfrm>
          <a:prstGeom prst="roundRect">
            <a:avLst/>
          </a:prstGeom>
          <a:noFill/>
          <a:ln w="19050" cmpd="sng">
            <a:solidFill>
              <a:srgbClr val="794C28"/>
            </a:solidFill>
            <a:prstDash val="solid"/>
            <a:round/>
            <a:headEnd type="none"/>
            <a:tailEnd type="none" w="med" len="med"/>
          </a:ln>
          <a:effectLst>
            <a:outerShdw blurRad="635000" dist="254000" dir="2700000" algn="ctr" rotWithShape="0">
              <a:srgbClr val="80808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8" name="圆角矩形 4">
            <a:extLst>
              <a:ext uri="{FF2B5EF4-FFF2-40B4-BE49-F238E27FC236}">
                <a16:creationId xmlns:a16="http://schemas.microsoft.com/office/drawing/2014/main" id="{141EBD8F-865E-4AD8-87D6-4B997C269123}"/>
              </a:ext>
            </a:extLst>
          </p:cNvPr>
          <p:cNvSpPr/>
          <p:nvPr/>
        </p:nvSpPr>
        <p:spPr>
          <a:xfrm>
            <a:off x="6799081" y="5290418"/>
            <a:ext cx="4958544" cy="1200328"/>
          </a:xfrm>
          <a:prstGeom prst="roundRect">
            <a:avLst/>
          </a:prstGeom>
          <a:noFill/>
          <a:ln w="19050" cmpd="sng">
            <a:solidFill>
              <a:srgbClr val="794C28"/>
            </a:solidFill>
            <a:prstDash val="solid"/>
            <a:round/>
            <a:headEnd type="none"/>
            <a:tailEnd type="none" w="med" len="med"/>
          </a:ln>
          <a:effectLst>
            <a:outerShdw blurRad="635000" dist="254000" dir="2700000" algn="ctr" rotWithShape="0">
              <a:srgbClr val="80808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9" name="文本框 4">
            <a:extLst>
              <a:ext uri="{FF2B5EF4-FFF2-40B4-BE49-F238E27FC236}">
                <a16:creationId xmlns:a16="http://schemas.microsoft.com/office/drawing/2014/main" id="{9A981F79-CD00-48A2-BB4A-F1CF36BC6781}"/>
              </a:ext>
            </a:extLst>
          </p:cNvPr>
          <p:cNvSpPr txBox="1"/>
          <p:nvPr/>
        </p:nvSpPr>
        <p:spPr>
          <a:xfrm>
            <a:off x="7896218" y="5333356"/>
            <a:ext cx="4030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Bình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định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miền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Nam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có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trọng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điểm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.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Mở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rộng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đánh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phá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miền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rPr>
              <a:t>Bắc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301839-B655-4E9E-A74D-1326C9CF3B3D}"/>
              </a:ext>
            </a:extLst>
          </p:cNvPr>
          <p:cNvGrpSpPr/>
          <p:nvPr/>
        </p:nvGrpSpPr>
        <p:grpSpPr>
          <a:xfrm>
            <a:off x="1790915" y="529336"/>
            <a:ext cx="5073994" cy="5576879"/>
            <a:chOff x="779789" y="836187"/>
            <a:chExt cx="5073994" cy="5576879"/>
          </a:xfrm>
        </p:grpSpPr>
        <p:sp>
          <p:nvSpPr>
            <p:cNvPr id="29" name="圆角矩形 4">
              <a:extLst>
                <a:ext uri="{FF2B5EF4-FFF2-40B4-BE49-F238E27FC236}">
                  <a16:creationId xmlns:a16="http://schemas.microsoft.com/office/drawing/2014/main" id="{6573FC98-28BF-46AE-8218-1797561107CB}"/>
                </a:ext>
              </a:extLst>
            </p:cNvPr>
            <p:cNvSpPr/>
            <p:nvPr/>
          </p:nvSpPr>
          <p:spPr>
            <a:xfrm>
              <a:off x="1004933" y="4051139"/>
              <a:ext cx="4757742" cy="1073294"/>
            </a:xfrm>
            <a:prstGeom prst="roundRect">
              <a:avLst/>
            </a:prstGeom>
            <a:noFill/>
            <a:ln w="19050" cmpd="sng">
              <a:solidFill>
                <a:srgbClr val="794C28"/>
              </a:solidFill>
              <a:prstDash val="solid"/>
              <a:round/>
              <a:headEnd type="none"/>
              <a:tailEnd type="none" w="med" len="med"/>
            </a:ln>
            <a:effectLst>
              <a:outerShdw blurRad="635000" dist="254000" dir="2700000" algn="ctr" rotWithShape="0">
                <a:srgbClr val="80808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" name="圆角矩形 4">
              <a:extLst>
                <a:ext uri="{FF2B5EF4-FFF2-40B4-BE49-F238E27FC236}">
                  <a16:creationId xmlns:a16="http://schemas.microsoft.com/office/drawing/2014/main" id="{2015C6EB-69AF-4467-AE0C-DDCAB3F4FFCF}"/>
                </a:ext>
              </a:extLst>
            </p:cNvPr>
            <p:cNvSpPr/>
            <p:nvPr/>
          </p:nvSpPr>
          <p:spPr>
            <a:xfrm>
              <a:off x="779789" y="1552199"/>
              <a:ext cx="4998478" cy="1073294"/>
            </a:xfrm>
            <a:prstGeom prst="roundRect">
              <a:avLst/>
            </a:prstGeom>
            <a:noFill/>
            <a:ln w="19050" cmpd="sng">
              <a:solidFill>
                <a:srgbClr val="794C28"/>
              </a:solidFill>
              <a:prstDash val="solid"/>
              <a:round/>
              <a:headEnd type="none"/>
              <a:tailEnd type="none" w="med" len="med"/>
            </a:ln>
            <a:effectLst>
              <a:outerShdw blurRad="635000" dist="254000" dir="2700000" algn="ctr" rotWithShape="0">
                <a:srgbClr val="80808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8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4" name="文本框 4">
              <a:extLst>
                <a:ext uri="{FF2B5EF4-FFF2-40B4-BE49-F238E27FC236}">
                  <a16:creationId xmlns:a16="http://schemas.microsoft.com/office/drawing/2014/main" id="{C08F571B-6DA3-4AB8-AA54-E7B29ABA3FD7}"/>
                </a:ext>
              </a:extLst>
            </p:cNvPr>
            <p:cNvSpPr txBox="1"/>
            <p:nvPr/>
          </p:nvSpPr>
          <p:spPr>
            <a:xfrm>
              <a:off x="1556202" y="1574364"/>
              <a:ext cx="36839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Xtalay-Taylo</a:t>
              </a:r>
              <a:endPara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FA986D5-47A0-4E1D-9234-D3813DA5B88C}"/>
                </a:ext>
              </a:extLst>
            </p:cNvPr>
            <p:cNvGrpSpPr/>
            <p:nvPr/>
          </p:nvGrpSpPr>
          <p:grpSpPr>
            <a:xfrm>
              <a:off x="808792" y="3073808"/>
              <a:ext cx="876002" cy="780615"/>
              <a:chOff x="6638421" y="1048075"/>
              <a:chExt cx="876002" cy="780615"/>
            </a:xfrm>
          </p:grpSpPr>
          <p:sp>
            <p:nvSpPr>
              <p:cNvPr id="33" name="圆角矩形 5">
                <a:extLst>
                  <a:ext uri="{FF2B5EF4-FFF2-40B4-BE49-F238E27FC236}">
                    <a16:creationId xmlns:a16="http://schemas.microsoft.com/office/drawing/2014/main" id="{030CA41A-80A1-4AF5-8049-0011F23A0523}"/>
                  </a:ext>
                </a:extLst>
              </p:cNvPr>
              <p:cNvSpPr/>
              <p:nvPr/>
            </p:nvSpPr>
            <p:spPr>
              <a:xfrm>
                <a:off x="6638421" y="1048075"/>
                <a:ext cx="876002" cy="780615"/>
              </a:xfrm>
              <a:prstGeom prst="roundRect">
                <a:avLst/>
              </a:prstGeom>
              <a:solidFill>
                <a:srgbClr val="794C28"/>
              </a:solidFill>
              <a:ln w="28575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lang="zh-CN" altLang="en-US" sz="36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A9B3296-227A-480D-A57D-BA6F200D9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06748">
                <a:off x="6643389" y="1222656"/>
                <a:ext cx="737068" cy="406628"/>
              </a:xfrm>
              <a:prstGeom prst="rect">
                <a:avLst/>
              </a:prstGeom>
            </p:spPr>
          </p:pic>
        </p:grpSp>
        <p:sp>
          <p:nvSpPr>
            <p:cNvPr id="36" name="圆角矩形 4">
              <a:extLst>
                <a:ext uri="{FF2B5EF4-FFF2-40B4-BE49-F238E27FC236}">
                  <a16:creationId xmlns:a16="http://schemas.microsoft.com/office/drawing/2014/main" id="{1B35177E-7814-45AF-9A04-CC670BC4FA2F}"/>
                </a:ext>
              </a:extLst>
            </p:cNvPr>
            <p:cNvSpPr/>
            <p:nvPr/>
          </p:nvSpPr>
          <p:spPr>
            <a:xfrm>
              <a:off x="1140972" y="2826858"/>
              <a:ext cx="4621703" cy="1073294"/>
            </a:xfrm>
            <a:prstGeom prst="roundRect">
              <a:avLst/>
            </a:prstGeom>
            <a:noFill/>
            <a:ln w="19050" cmpd="sng">
              <a:solidFill>
                <a:srgbClr val="794C28"/>
              </a:solidFill>
              <a:prstDash val="solid"/>
              <a:round/>
              <a:headEnd type="none"/>
              <a:tailEnd type="none" w="med" len="med"/>
            </a:ln>
            <a:effectLst>
              <a:outerShdw blurRad="635000" dist="254000" dir="2700000" algn="ctr" rotWithShape="0">
                <a:srgbClr val="80808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9" name="文本框 4">
              <a:extLst>
                <a:ext uri="{FF2B5EF4-FFF2-40B4-BE49-F238E27FC236}">
                  <a16:creationId xmlns:a16="http://schemas.microsoft.com/office/drawing/2014/main" id="{51BC2D2C-A943-477E-95B0-63CF1EC1B7B2}"/>
                </a:ext>
              </a:extLst>
            </p:cNvPr>
            <p:cNvSpPr txBox="1"/>
            <p:nvPr/>
          </p:nvSpPr>
          <p:spPr>
            <a:xfrm>
              <a:off x="1728956" y="2933941"/>
              <a:ext cx="4124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Mĩ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viện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trợ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về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quân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sự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cố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vấn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phương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tiện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chiến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tranh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8B070B1-655E-4E92-B0E5-D8480D323859}"/>
                </a:ext>
              </a:extLst>
            </p:cNvPr>
            <p:cNvGrpSpPr/>
            <p:nvPr/>
          </p:nvGrpSpPr>
          <p:grpSpPr>
            <a:xfrm>
              <a:off x="799802" y="5339772"/>
              <a:ext cx="1062151" cy="1062151"/>
              <a:chOff x="6607756" y="2384708"/>
              <a:chExt cx="1062151" cy="1062151"/>
            </a:xfrm>
          </p:grpSpPr>
          <p:sp>
            <p:nvSpPr>
              <p:cNvPr id="38" name="圆角矩形 5">
                <a:extLst>
                  <a:ext uri="{FF2B5EF4-FFF2-40B4-BE49-F238E27FC236}">
                    <a16:creationId xmlns:a16="http://schemas.microsoft.com/office/drawing/2014/main" id="{9B579063-3E1F-459A-801F-FCECB86F291B}"/>
                  </a:ext>
                </a:extLst>
              </p:cNvPr>
              <p:cNvSpPr/>
              <p:nvPr/>
            </p:nvSpPr>
            <p:spPr>
              <a:xfrm>
                <a:off x="6608515" y="2532089"/>
                <a:ext cx="876002" cy="780615"/>
              </a:xfrm>
              <a:prstGeom prst="roundRect">
                <a:avLst/>
              </a:prstGeom>
              <a:solidFill>
                <a:srgbClr val="794C28"/>
              </a:solidFill>
              <a:ln w="28575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lang="zh-CN" altLang="en-US" sz="36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2466F1F-B311-4655-A919-DAC4761B54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7866">
                <a:off x="6607756" y="2384708"/>
                <a:ext cx="1062151" cy="1062151"/>
              </a:xfrm>
              <a:prstGeom prst="rect">
                <a:avLst/>
              </a:prstGeom>
            </p:spPr>
          </p:pic>
        </p:grpSp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8AB982AE-B3D6-4414-853E-05988191FDDB}"/>
                </a:ext>
              </a:extLst>
            </p:cNvPr>
            <p:cNvSpPr/>
            <p:nvPr/>
          </p:nvSpPr>
          <p:spPr>
            <a:xfrm>
              <a:off x="1206242" y="5339772"/>
              <a:ext cx="4566200" cy="1073294"/>
            </a:xfrm>
            <a:prstGeom prst="roundRect">
              <a:avLst/>
            </a:prstGeom>
            <a:noFill/>
            <a:ln w="19050" cmpd="sng">
              <a:solidFill>
                <a:srgbClr val="794C28"/>
              </a:solidFill>
              <a:prstDash val="solid"/>
              <a:round/>
              <a:headEnd type="none"/>
              <a:tailEnd type="none" w="med" len="med"/>
            </a:ln>
            <a:effectLst>
              <a:outerShdw blurRad="635000" dist="254000" dir="2700000" algn="ctr" rotWithShape="0">
                <a:srgbClr val="80808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B0B726-E176-4857-9949-F4777BB1E2BB}"/>
                </a:ext>
              </a:extLst>
            </p:cNvPr>
            <p:cNvGrpSpPr/>
            <p:nvPr/>
          </p:nvGrpSpPr>
          <p:grpSpPr>
            <a:xfrm>
              <a:off x="811967" y="4249046"/>
              <a:ext cx="876002" cy="780615"/>
              <a:chOff x="6608515" y="3931308"/>
              <a:chExt cx="876002" cy="780615"/>
            </a:xfrm>
          </p:grpSpPr>
          <p:sp>
            <p:nvSpPr>
              <p:cNvPr id="43" name="圆角矩形 5">
                <a:extLst>
                  <a:ext uri="{FF2B5EF4-FFF2-40B4-BE49-F238E27FC236}">
                    <a16:creationId xmlns:a16="http://schemas.microsoft.com/office/drawing/2014/main" id="{E4F393E7-7D90-46C2-BAEB-D2665732F8B7}"/>
                  </a:ext>
                </a:extLst>
              </p:cNvPr>
              <p:cNvSpPr/>
              <p:nvPr/>
            </p:nvSpPr>
            <p:spPr>
              <a:xfrm>
                <a:off x="6608515" y="3931308"/>
                <a:ext cx="876002" cy="780615"/>
              </a:xfrm>
              <a:prstGeom prst="roundRect">
                <a:avLst/>
              </a:prstGeom>
              <a:solidFill>
                <a:srgbClr val="794C28"/>
              </a:solidFill>
              <a:ln w="28575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lang="zh-CN" altLang="en-US" sz="36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Freeform 20">
                <a:extLst>
                  <a:ext uri="{FF2B5EF4-FFF2-40B4-BE49-F238E27FC236}">
                    <a16:creationId xmlns:a16="http://schemas.microsoft.com/office/drawing/2014/main" id="{E1C11C21-549B-4C59-B0A0-ED657A27BDD0}"/>
                  </a:ext>
                </a:extLst>
              </p:cNvPr>
              <p:cNvSpPr/>
              <p:nvPr/>
            </p:nvSpPr>
            <p:spPr>
              <a:xfrm>
                <a:off x="6875262" y="4094572"/>
                <a:ext cx="402320" cy="429973"/>
              </a:xfrm>
              <a:custGeom>
                <a:avLst/>
                <a:gdLst>
                  <a:gd name="connsiteX0" fmla="*/ 795647 w 2149434"/>
                  <a:gd name="connsiteY0" fmla="*/ 2933205 h 2933205"/>
                  <a:gd name="connsiteX1" fmla="*/ 0 w 2149434"/>
                  <a:gd name="connsiteY1" fmla="*/ 1531917 h 2933205"/>
                  <a:gd name="connsiteX2" fmla="*/ 463138 w 2149434"/>
                  <a:gd name="connsiteY2" fmla="*/ 1733797 h 2933205"/>
                  <a:gd name="connsiteX3" fmla="*/ 700645 w 2149434"/>
                  <a:gd name="connsiteY3" fmla="*/ 166255 h 2933205"/>
                  <a:gd name="connsiteX4" fmla="*/ 676894 w 2149434"/>
                  <a:gd name="connsiteY4" fmla="*/ 0 h 2933205"/>
                  <a:gd name="connsiteX5" fmla="*/ 2066307 w 2149434"/>
                  <a:gd name="connsiteY5" fmla="*/ 819397 h 2933205"/>
                  <a:gd name="connsiteX6" fmla="*/ 2149434 w 2149434"/>
                  <a:gd name="connsiteY6" fmla="*/ 593766 h 2933205"/>
                  <a:gd name="connsiteX7" fmla="*/ 1816925 w 2149434"/>
                  <a:gd name="connsiteY7" fmla="*/ 2933205 h 2933205"/>
                  <a:gd name="connsiteX8" fmla="*/ 1187533 w 2149434"/>
                  <a:gd name="connsiteY8" fmla="*/ 926275 h 2933205"/>
                  <a:gd name="connsiteX9" fmla="*/ 1080655 w 2149434"/>
                  <a:gd name="connsiteY9" fmla="*/ 1828800 h 2933205"/>
                  <a:gd name="connsiteX10" fmla="*/ 914400 w 2149434"/>
                  <a:gd name="connsiteY10" fmla="*/ 1448790 h 2933205"/>
                  <a:gd name="connsiteX11" fmla="*/ 795647 w 2149434"/>
                  <a:gd name="connsiteY11" fmla="*/ 2933205 h 2933205"/>
                  <a:gd name="connsiteX0-1" fmla="*/ 795647 w 2149434"/>
                  <a:gd name="connsiteY0-2" fmla="*/ 2933205 h 2933205"/>
                  <a:gd name="connsiteX1-3" fmla="*/ 0 w 2149434"/>
                  <a:gd name="connsiteY1-4" fmla="*/ 1531917 h 2933205"/>
                  <a:gd name="connsiteX2-5" fmla="*/ 463138 w 2149434"/>
                  <a:gd name="connsiteY2-6" fmla="*/ 1733797 h 2933205"/>
                  <a:gd name="connsiteX3-7" fmla="*/ 676894 w 2149434"/>
                  <a:gd name="connsiteY3-8" fmla="*/ 0 h 2933205"/>
                  <a:gd name="connsiteX4-9" fmla="*/ 2066307 w 2149434"/>
                  <a:gd name="connsiteY4-10" fmla="*/ 819397 h 2933205"/>
                  <a:gd name="connsiteX5-11" fmla="*/ 2149434 w 2149434"/>
                  <a:gd name="connsiteY5-12" fmla="*/ 593766 h 2933205"/>
                  <a:gd name="connsiteX6-13" fmla="*/ 1816925 w 2149434"/>
                  <a:gd name="connsiteY6-14" fmla="*/ 2933205 h 2933205"/>
                  <a:gd name="connsiteX7-15" fmla="*/ 1187533 w 2149434"/>
                  <a:gd name="connsiteY7-16" fmla="*/ 926275 h 2933205"/>
                  <a:gd name="connsiteX8-17" fmla="*/ 1080655 w 2149434"/>
                  <a:gd name="connsiteY8-18" fmla="*/ 1828800 h 2933205"/>
                  <a:gd name="connsiteX9-19" fmla="*/ 914400 w 2149434"/>
                  <a:gd name="connsiteY9-20" fmla="*/ 1448790 h 2933205"/>
                  <a:gd name="connsiteX10-21" fmla="*/ 795647 w 2149434"/>
                  <a:gd name="connsiteY10-22" fmla="*/ 2933205 h 2933205"/>
                  <a:gd name="connsiteX0-23" fmla="*/ 795647 w 2149434"/>
                  <a:gd name="connsiteY0-24" fmla="*/ 3150488 h 3150488"/>
                  <a:gd name="connsiteX1-25" fmla="*/ 0 w 2149434"/>
                  <a:gd name="connsiteY1-26" fmla="*/ 1749200 h 3150488"/>
                  <a:gd name="connsiteX2-27" fmla="*/ 463138 w 2149434"/>
                  <a:gd name="connsiteY2-28" fmla="*/ 1951080 h 3150488"/>
                  <a:gd name="connsiteX3-29" fmla="*/ 776482 w 2149434"/>
                  <a:gd name="connsiteY3-30" fmla="*/ 0 h 3150488"/>
                  <a:gd name="connsiteX4-31" fmla="*/ 2066307 w 2149434"/>
                  <a:gd name="connsiteY4-32" fmla="*/ 1036680 h 3150488"/>
                  <a:gd name="connsiteX5-33" fmla="*/ 2149434 w 2149434"/>
                  <a:gd name="connsiteY5-34" fmla="*/ 811049 h 3150488"/>
                  <a:gd name="connsiteX6-35" fmla="*/ 1816925 w 2149434"/>
                  <a:gd name="connsiteY6-36" fmla="*/ 3150488 h 3150488"/>
                  <a:gd name="connsiteX7-37" fmla="*/ 1187533 w 2149434"/>
                  <a:gd name="connsiteY7-38" fmla="*/ 1143558 h 3150488"/>
                  <a:gd name="connsiteX8-39" fmla="*/ 1080655 w 2149434"/>
                  <a:gd name="connsiteY8-40" fmla="*/ 2046083 h 3150488"/>
                  <a:gd name="connsiteX9-41" fmla="*/ 914400 w 2149434"/>
                  <a:gd name="connsiteY9-42" fmla="*/ 1666073 h 3150488"/>
                  <a:gd name="connsiteX10-43" fmla="*/ 795647 w 2149434"/>
                  <a:gd name="connsiteY10-44" fmla="*/ 3150488 h 3150488"/>
                  <a:gd name="connsiteX0-45" fmla="*/ 795647 w 2149434"/>
                  <a:gd name="connsiteY0-46" fmla="*/ 3150488 h 3150488"/>
                  <a:gd name="connsiteX1-47" fmla="*/ 0 w 2149434"/>
                  <a:gd name="connsiteY1-48" fmla="*/ 1749200 h 3150488"/>
                  <a:gd name="connsiteX2-49" fmla="*/ 463138 w 2149434"/>
                  <a:gd name="connsiteY2-50" fmla="*/ 1951080 h 3150488"/>
                  <a:gd name="connsiteX3-51" fmla="*/ 776482 w 2149434"/>
                  <a:gd name="connsiteY3-52" fmla="*/ 0 h 3150488"/>
                  <a:gd name="connsiteX4-53" fmla="*/ 2066307 w 2149434"/>
                  <a:gd name="connsiteY4-54" fmla="*/ 1036680 h 3150488"/>
                  <a:gd name="connsiteX5-55" fmla="*/ 2149434 w 2149434"/>
                  <a:gd name="connsiteY5-56" fmla="*/ 811049 h 3150488"/>
                  <a:gd name="connsiteX6-57" fmla="*/ 1816925 w 2149434"/>
                  <a:gd name="connsiteY6-58" fmla="*/ 3150488 h 3150488"/>
                  <a:gd name="connsiteX7-59" fmla="*/ 1187533 w 2149434"/>
                  <a:gd name="connsiteY7-60" fmla="*/ 1143558 h 3150488"/>
                  <a:gd name="connsiteX8-61" fmla="*/ 1080655 w 2149434"/>
                  <a:gd name="connsiteY8-62" fmla="*/ 2046083 h 3150488"/>
                  <a:gd name="connsiteX9-63" fmla="*/ 914400 w 2149434"/>
                  <a:gd name="connsiteY9-64" fmla="*/ 1666073 h 3150488"/>
                  <a:gd name="connsiteX10-65" fmla="*/ 795647 w 2149434"/>
                  <a:gd name="connsiteY10-66" fmla="*/ 3150488 h 3150488"/>
                  <a:gd name="connsiteX0-67" fmla="*/ 795647 w 2149434"/>
                  <a:gd name="connsiteY0-68" fmla="*/ 3150488 h 3150488"/>
                  <a:gd name="connsiteX1-69" fmla="*/ 0 w 2149434"/>
                  <a:gd name="connsiteY1-70" fmla="*/ 1749200 h 3150488"/>
                  <a:gd name="connsiteX2-71" fmla="*/ 463138 w 2149434"/>
                  <a:gd name="connsiteY2-72" fmla="*/ 1951080 h 3150488"/>
                  <a:gd name="connsiteX3-73" fmla="*/ 776482 w 2149434"/>
                  <a:gd name="connsiteY3-74" fmla="*/ 0 h 3150488"/>
                  <a:gd name="connsiteX4-75" fmla="*/ 1975772 w 2149434"/>
                  <a:gd name="connsiteY4-76" fmla="*/ 991413 h 3150488"/>
                  <a:gd name="connsiteX5-77" fmla="*/ 2149434 w 2149434"/>
                  <a:gd name="connsiteY5-78" fmla="*/ 811049 h 3150488"/>
                  <a:gd name="connsiteX6-79" fmla="*/ 1816925 w 2149434"/>
                  <a:gd name="connsiteY6-80" fmla="*/ 3150488 h 3150488"/>
                  <a:gd name="connsiteX7-81" fmla="*/ 1187533 w 2149434"/>
                  <a:gd name="connsiteY7-82" fmla="*/ 1143558 h 3150488"/>
                  <a:gd name="connsiteX8-83" fmla="*/ 1080655 w 2149434"/>
                  <a:gd name="connsiteY8-84" fmla="*/ 2046083 h 3150488"/>
                  <a:gd name="connsiteX9-85" fmla="*/ 914400 w 2149434"/>
                  <a:gd name="connsiteY9-86" fmla="*/ 1666073 h 3150488"/>
                  <a:gd name="connsiteX10-87" fmla="*/ 795647 w 2149434"/>
                  <a:gd name="connsiteY10-88" fmla="*/ 3150488 h 3150488"/>
                  <a:gd name="connsiteX0-89" fmla="*/ 795647 w 2149434"/>
                  <a:gd name="connsiteY0-90" fmla="*/ 3150488 h 3150488"/>
                  <a:gd name="connsiteX1-91" fmla="*/ 0 w 2149434"/>
                  <a:gd name="connsiteY1-92" fmla="*/ 1749200 h 3150488"/>
                  <a:gd name="connsiteX2-93" fmla="*/ 463138 w 2149434"/>
                  <a:gd name="connsiteY2-94" fmla="*/ 1951080 h 3150488"/>
                  <a:gd name="connsiteX3-95" fmla="*/ 776482 w 2149434"/>
                  <a:gd name="connsiteY3-96" fmla="*/ 0 h 3150488"/>
                  <a:gd name="connsiteX4-97" fmla="*/ 1975772 w 2149434"/>
                  <a:gd name="connsiteY4-98" fmla="*/ 991413 h 3150488"/>
                  <a:gd name="connsiteX5-99" fmla="*/ 2149434 w 2149434"/>
                  <a:gd name="connsiteY5-100" fmla="*/ 811049 h 3150488"/>
                  <a:gd name="connsiteX6-101" fmla="*/ 1816925 w 2149434"/>
                  <a:gd name="connsiteY6-102" fmla="*/ 3150488 h 3150488"/>
                  <a:gd name="connsiteX7-103" fmla="*/ 1187533 w 2149434"/>
                  <a:gd name="connsiteY7-104" fmla="*/ 1143558 h 3150488"/>
                  <a:gd name="connsiteX8-105" fmla="*/ 1080655 w 2149434"/>
                  <a:gd name="connsiteY8-106" fmla="*/ 2046083 h 3150488"/>
                  <a:gd name="connsiteX9-107" fmla="*/ 914400 w 2149434"/>
                  <a:gd name="connsiteY9-108" fmla="*/ 1666073 h 3150488"/>
                  <a:gd name="connsiteX10-109" fmla="*/ 795647 w 2149434"/>
                  <a:gd name="connsiteY10-110" fmla="*/ 3150488 h 3150488"/>
                  <a:gd name="connsiteX0-111" fmla="*/ 795647 w 2149434"/>
                  <a:gd name="connsiteY0-112" fmla="*/ 3150488 h 3150488"/>
                  <a:gd name="connsiteX1-113" fmla="*/ 0 w 2149434"/>
                  <a:gd name="connsiteY1-114" fmla="*/ 1749200 h 3150488"/>
                  <a:gd name="connsiteX2-115" fmla="*/ 463138 w 2149434"/>
                  <a:gd name="connsiteY2-116" fmla="*/ 1951080 h 3150488"/>
                  <a:gd name="connsiteX3-117" fmla="*/ 776482 w 2149434"/>
                  <a:gd name="connsiteY3-118" fmla="*/ 0 h 3150488"/>
                  <a:gd name="connsiteX4-119" fmla="*/ 1975772 w 2149434"/>
                  <a:gd name="connsiteY4-120" fmla="*/ 991413 h 3150488"/>
                  <a:gd name="connsiteX5-121" fmla="*/ 2149434 w 2149434"/>
                  <a:gd name="connsiteY5-122" fmla="*/ 811049 h 3150488"/>
                  <a:gd name="connsiteX6-123" fmla="*/ 1816925 w 2149434"/>
                  <a:gd name="connsiteY6-124" fmla="*/ 3150488 h 3150488"/>
                  <a:gd name="connsiteX7-125" fmla="*/ 1187533 w 2149434"/>
                  <a:gd name="connsiteY7-126" fmla="*/ 1143558 h 3150488"/>
                  <a:gd name="connsiteX8-127" fmla="*/ 1080655 w 2149434"/>
                  <a:gd name="connsiteY8-128" fmla="*/ 2046083 h 3150488"/>
                  <a:gd name="connsiteX9-129" fmla="*/ 914400 w 2149434"/>
                  <a:gd name="connsiteY9-130" fmla="*/ 1666073 h 3150488"/>
                  <a:gd name="connsiteX10-131" fmla="*/ 795647 w 2149434"/>
                  <a:gd name="connsiteY10-132" fmla="*/ 3150488 h 3150488"/>
                  <a:gd name="connsiteX0-133" fmla="*/ 795647 w 2095113"/>
                  <a:gd name="connsiteY0-134" fmla="*/ 3150488 h 3150488"/>
                  <a:gd name="connsiteX1-135" fmla="*/ 0 w 2095113"/>
                  <a:gd name="connsiteY1-136" fmla="*/ 1749200 h 3150488"/>
                  <a:gd name="connsiteX2-137" fmla="*/ 463138 w 2095113"/>
                  <a:gd name="connsiteY2-138" fmla="*/ 1951080 h 3150488"/>
                  <a:gd name="connsiteX3-139" fmla="*/ 776482 w 2095113"/>
                  <a:gd name="connsiteY3-140" fmla="*/ 0 h 3150488"/>
                  <a:gd name="connsiteX4-141" fmla="*/ 1975772 w 2095113"/>
                  <a:gd name="connsiteY4-142" fmla="*/ 991413 h 3150488"/>
                  <a:gd name="connsiteX5-143" fmla="*/ 2095113 w 2095113"/>
                  <a:gd name="connsiteY5-144" fmla="*/ 702407 h 3150488"/>
                  <a:gd name="connsiteX6-145" fmla="*/ 1816925 w 2095113"/>
                  <a:gd name="connsiteY6-146" fmla="*/ 3150488 h 3150488"/>
                  <a:gd name="connsiteX7-147" fmla="*/ 1187533 w 2095113"/>
                  <a:gd name="connsiteY7-148" fmla="*/ 1143558 h 3150488"/>
                  <a:gd name="connsiteX8-149" fmla="*/ 1080655 w 2095113"/>
                  <a:gd name="connsiteY8-150" fmla="*/ 2046083 h 3150488"/>
                  <a:gd name="connsiteX9-151" fmla="*/ 914400 w 2095113"/>
                  <a:gd name="connsiteY9-152" fmla="*/ 1666073 h 3150488"/>
                  <a:gd name="connsiteX10-153" fmla="*/ 795647 w 2095113"/>
                  <a:gd name="connsiteY10-154" fmla="*/ 3150488 h 3150488"/>
                  <a:gd name="connsiteX0-155" fmla="*/ 795647 w 2760540"/>
                  <a:gd name="connsiteY0-156" fmla="*/ 3150488 h 3150488"/>
                  <a:gd name="connsiteX1-157" fmla="*/ 0 w 2760540"/>
                  <a:gd name="connsiteY1-158" fmla="*/ 1749200 h 3150488"/>
                  <a:gd name="connsiteX2-159" fmla="*/ 463138 w 2760540"/>
                  <a:gd name="connsiteY2-160" fmla="*/ 1951080 h 3150488"/>
                  <a:gd name="connsiteX3-161" fmla="*/ 776482 w 2760540"/>
                  <a:gd name="connsiteY3-162" fmla="*/ 0 h 3150488"/>
                  <a:gd name="connsiteX4-163" fmla="*/ 1975772 w 2760540"/>
                  <a:gd name="connsiteY4-164" fmla="*/ 991413 h 3150488"/>
                  <a:gd name="connsiteX5-165" fmla="*/ 2095113 w 2760540"/>
                  <a:gd name="connsiteY5-166" fmla="*/ 702407 h 3150488"/>
                  <a:gd name="connsiteX6-167" fmla="*/ 1816925 w 2760540"/>
                  <a:gd name="connsiteY6-168" fmla="*/ 3150488 h 3150488"/>
                  <a:gd name="connsiteX7-169" fmla="*/ 1187533 w 2760540"/>
                  <a:gd name="connsiteY7-170" fmla="*/ 1143558 h 3150488"/>
                  <a:gd name="connsiteX8-171" fmla="*/ 1080655 w 2760540"/>
                  <a:gd name="connsiteY8-172" fmla="*/ 2046083 h 3150488"/>
                  <a:gd name="connsiteX9-173" fmla="*/ 914400 w 2760540"/>
                  <a:gd name="connsiteY9-174" fmla="*/ 1666073 h 3150488"/>
                  <a:gd name="connsiteX10-175" fmla="*/ 795647 w 2760540"/>
                  <a:gd name="connsiteY10-176" fmla="*/ 3150488 h 3150488"/>
                  <a:gd name="connsiteX0-177" fmla="*/ 795647 w 2904019"/>
                  <a:gd name="connsiteY0-178" fmla="*/ 3150488 h 3150488"/>
                  <a:gd name="connsiteX1-179" fmla="*/ 0 w 2904019"/>
                  <a:gd name="connsiteY1-180" fmla="*/ 1749200 h 3150488"/>
                  <a:gd name="connsiteX2-181" fmla="*/ 463138 w 2904019"/>
                  <a:gd name="connsiteY2-182" fmla="*/ 1951080 h 3150488"/>
                  <a:gd name="connsiteX3-183" fmla="*/ 776482 w 2904019"/>
                  <a:gd name="connsiteY3-184" fmla="*/ 0 h 3150488"/>
                  <a:gd name="connsiteX4-185" fmla="*/ 1975772 w 2904019"/>
                  <a:gd name="connsiteY4-186" fmla="*/ 991413 h 3150488"/>
                  <a:gd name="connsiteX5-187" fmla="*/ 2095113 w 2904019"/>
                  <a:gd name="connsiteY5-188" fmla="*/ 702407 h 3150488"/>
                  <a:gd name="connsiteX6-189" fmla="*/ 1816925 w 2904019"/>
                  <a:gd name="connsiteY6-190" fmla="*/ 3150488 h 3150488"/>
                  <a:gd name="connsiteX7-191" fmla="*/ 1187533 w 2904019"/>
                  <a:gd name="connsiteY7-192" fmla="*/ 1143558 h 3150488"/>
                  <a:gd name="connsiteX8-193" fmla="*/ 1080655 w 2904019"/>
                  <a:gd name="connsiteY8-194" fmla="*/ 2046083 h 3150488"/>
                  <a:gd name="connsiteX9-195" fmla="*/ 914400 w 2904019"/>
                  <a:gd name="connsiteY9-196" fmla="*/ 1666073 h 3150488"/>
                  <a:gd name="connsiteX10-197" fmla="*/ 795647 w 2904019"/>
                  <a:gd name="connsiteY10-198" fmla="*/ 3150488 h 3150488"/>
                  <a:gd name="connsiteX0-199" fmla="*/ 795647 w 2905418"/>
                  <a:gd name="connsiteY0-200" fmla="*/ 3150488 h 3186701"/>
                  <a:gd name="connsiteX1-201" fmla="*/ 0 w 2905418"/>
                  <a:gd name="connsiteY1-202" fmla="*/ 1749200 h 3186701"/>
                  <a:gd name="connsiteX2-203" fmla="*/ 463138 w 2905418"/>
                  <a:gd name="connsiteY2-204" fmla="*/ 1951080 h 3186701"/>
                  <a:gd name="connsiteX3-205" fmla="*/ 776482 w 2905418"/>
                  <a:gd name="connsiteY3-206" fmla="*/ 0 h 3186701"/>
                  <a:gd name="connsiteX4-207" fmla="*/ 1975772 w 2905418"/>
                  <a:gd name="connsiteY4-208" fmla="*/ 991413 h 3186701"/>
                  <a:gd name="connsiteX5-209" fmla="*/ 2095113 w 2905418"/>
                  <a:gd name="connsiteY5-210" fmla="*/ 702407 h 3186701"/>
                  <a:gd name="connsiteX6-211" fmla="*/ 1821452 w 2905418"/>
                  <a:gd name="connsiteY6-212" fmla="*/ 3186701 h 3186701"/>
                  <a:gd name="connsiteX7-213" fmla="*/ 1187533 w 2905418"/>
                  <a:gd name="connsiteY7-214" fmla="*/ 1143558 h 3186701"/>
                  <a:gd name="connsiteX8-215" fmla="*/ 1080655 w 2905418"/>
                  <a:gd name="connsiteY8-216" fmla="*/ 2046083 h 3186701"/>
                  <a:gd name="connsiteX9-217" fmla="*/ 914400 w 2905418"/>
                  <a:gd name="connsiteY9-218" fmla="*/ 1666073 h 3186701"/>
                  <a:gd name="connsiteX10-219" fmla="*/ 795647 w 2905418"/>
                  <a:gd name="connsiteY10-220" fmla="*/ 3150488 h 3186701"/>
                  <a:gd name="connsiteX0-221" fmla="*/ 795647 w 2937337"/>
                  <a:gd name="connsiteY0-222" fmla="*/ 3150488 h 3186701"/>
                  <a:gd name="connsiteX1-223" fmla="*/ 0 w 2937337"/>
                  <a:gd name="connsiteY1-224" fmla="*/ 1749200 h 3186701"/>
                  <a:gd name="connsiteX2-225" fmla="*/ 463138 w 2937337"/>
                  <a:gd name="connsiteY2-226" fmla="*/ 1951080 h 3186701"/>
                  <a:gd name="connsiteX3-227" fmla="*/ 776482 w 2937337"/>
                  <a:gd name="connsiteY3-228" fmla="*/ 0 h 3186701"/>
                  <a:gd name="connsiteX4-229" fmla="*/ 1975772 w 2937337"/>
                  <a:gd name="connsiteY4-230" fmla="*/ 991413 h 3186701"/>
                  <a:gd name="connsiteX5-231" fmla="*/ 2095113 w 2937337"/>
                  <a:gd name="connsiteY5-232" fmla="*/ 702407 h 3186701"/>
                  <a:gd name="connsiteX6-233" fmla="*/ 1821452 w 2937337"/>
                  <a:gd name="connsiteY6-234" fmla="*/ 3186701 h 3186701"/>
                  <a:gd name="connsiteX7-235" fmla="*/ 1187533 w 2937337"/>
                  <a:gd name="connsiteY7-236" fmla="*/ 1143558 h 3186701"/>
                  <a:gd name="connsiteX8-237" fmla="*/ 1080655 w 2937337"/>
                  <a:gd name="connsiteY8-238" fmla="*/ 2046083 h 3186701"/>
                  <a:gd name="connsiteX9-239" fmla="*/ 914400 w 2937337"/>
                  <a:gd name="connsiteY9-240" fmla="*/ 1666073 h 3186701"/>
                  <a:gd name="connsiteX10-241" fmla="*/ 795647 w 2937337"/>
                  <a:gd name="connsiteY10-242" fmla="*/ 3150488 h 3186701"/>
                  <a:gd name="connsiteX0-243" fmla="*/ 795647 w 2937337"/>
                  <a:gd name="connsiteY0-244" fmla="*/ 3150488 h 3186701"/>
                  <a:gd name="connsiteX1-245" fmla="*/ 0 w 2937337"/>
                  <a:gd name="connsiteY1-246" fmla="*/ 1749200 h 3186701"/>
                  <a:gd name="connsiteX2-247" fmla="*/ 463138 w 2937337"/>
                  <a:gd name="connsiteY2-248" fmla="*/ 1951080 h 3186701"/>
                  <a:gd name="connsiteX3-249" fmla="*/ 776482 w 2937337"/>
                  <a:gd name="connsiteY3-250" fmla="*/ 0 h 3186701"/>
                  <a:gd name="connsiteX4-251" fmla="*/ 2120628 w 2937337"/>
                  <a:gd name="connsiteY4-252" fmla="*/ 1308284 h 3186701"/>
                  <a:gd name="connsiteX5-253" fmla="*/ 2095113 w 2937337"/>
                  <a:gd name="connsiteY5-254" fmla="*/ 702407 h 3186701"/>
                  <a:gd name="connsiteX6-255" fmla="*/ 1821452 w 2937337"/>
                  <a:gd name="connsiteY6-256" fmla="*/ 3186701 h 3186701"/>
                  <a:gd name="connsiteX7-257" fmla="*/ 1187533 w 2937337"/>
                  <a:gd name="connsiteY7-258" fmla="*/ 1143558 h 3186701"/>
                  <a:gd name="connsiteX8-259" fmla="*/ 1080655 w 2937337"/>
                  <a:gd name="connsiteY8-260" fmla="*/ 2046083 h 3186701"/>
                  <a:gd name="connsiteX9-261" fmla="*/ 914400 w 2937337"/>
                  <a:gd name="connsiteY9-262" fmla="*/ 1666073 h 3186701"/>
                  <a:gd name="connsiteX10-263" fmla="*/ 795647 w 2937337"/>
                  <a:gd name="connsiteY10-264" fmla="*/ 3150488 h 3186701"/>
                  <a:gd name="connsiteX0-265" fmla="*/ 795647 w 2937337"/>
                  <a:gd name="connsiteY0-266" fmla="*/ 3150488 h 3186701"/>
                  <a:gd name="connsiteX1-267" fmla="*/ 0 w 2937337"/>
                  <a:gd name="connsiteY1-268" fmla="*/ 1749200 h 3186701"/>
                  <a:gd name="connsiteX2-269" fmla="*/ 463138 w 2937337"/>
                  <a:gd name="connsiteY2-270" fmla="*/ 1951080 h 3186701"/>
                  <a:gd name="connsiteX3-271" fmla="*/ 776482 w 2937337"/>
                  <a:gd name="connsiteY3-272" fmla="*/ 0 h 3186701"/>
                  <a:gd name="connsiteX4-273" fmla="*/ 2120628 w 2937337"/>
                  <a:gd name="connsiteY4-274" fmla="*/ 1308284 h 3186701"/>
                  <a:gd name="connsiteX5-275" fmla="*/ 2095113 w 2937337"/>
                  <a:gd name="connsiteY5-276" fmla="*/ 702407 h 3186701"/>
                  <a:gd name="connsiteX6-277" fmla="*/ 1821452 w 2937337"/>
                  <a:gd name="connsiteY6-278" fmla="*/ 3186701 h 3186701"/>
                  <a:gd name="connsiteX7-279" fmla="*/ 1187533 w 2937337"/>
                  <a:gd name="connsiteY7-280" fmla="*/ 1143558 h 3186701"/>
                  <a:gd name="connsiteX8-281" fmla="*/ 1080655 w 2937337"/>
                  <a:gd name="connsiteY8-282" fmla="*/ 2046083 h 3186701"/>
                  <a:gd name="connsiteX9-283" fmla="*/ 914400 w 2937337"/>
                  <a:gd name="connsiteY9-284" fmla="*/ 1666073 h 3186701"/>
                  <a:gd name="connsiteX10-285" fmla="*/ 795647 w 2937337"/>
                  <a:gd name="connsiteY10-286" fmla="*/ 3150488 h 3186701"/>
                  <a:gd name="connsiteX0-287" fmla="*/ 795647 w 2937337"/>
                  <a:gd name="connsiteY0-288" fmla="*/ 3150488 h 3186701"/>
                  <a:gd name="connsiteX1-289" fmla="*/ 0 w 2937337"/>
                  <a:gd name="connsiteY1-290" fmla="*/ 1749200 h 3186701"/>
                  <a:gd name="connsiteX2-291" fmla="*/ 463138 w 2937337"/>
                  <a:gd name="connsiteY2-292" fmla="*/ 1951080 h 3186701"/>
                  <a:gd name="connsiteX3-293" fmla="*/ 776482 w 2937337"/>
                  <a:gd name="connsiteY3-294" fmla="*/ 0 h 3186701"/>
                  <a:gd name="connsiteX4-295" fmla="*/ 2120628 w 2937337"/>
                  <a:gd name="connsiteY4-296" fmla="*/ 1308284 h 3186701"/>
                  <a:gd name="connsiteX5-297" fmla="*/ 2095113 w 2937337"/>
                  <a:gd name="connsiteY5-298" fmla="*/ 702407 h 3186701"/>
                  <a:gd name="connsiteX6-299" fmla="*/ 1821452 w 2937337"/>
                  <a:gd name="connsiteY6-300" fmla="*/ 3186701 h 3186701"/>
                  <a:gd name="connsiteX7-301" fmla="*/ 1187533 w 2937337"/>
                  <a:gd name="connsiteY7-302" fmla="*/ 1143558 h 3186701"/>
                  <a:gd name="connsiteX8-303" fmla="*/ 1080655 w 2937337"/>
                  <a:gd name="connsiteY8-304" fmla="*/ 2046083 h 3186701"/>
                  <a:gd name="connsiteX9-305" fmla="*/ 914400 w 2937337"/>
                  <a:gd name="connsiteY9-306" fmla="*/ 1666073 h 3186701"/>
                  <a:gd name="connsiteX10-307" fmla="*/ 795647 w 2937337"/>
                  <a:gd name="connsiteY10-308" fmla="*/ 3150488 h 3186701"/>
                  <a:gd name="connsiteX0-309" fmla="*/ 795647 w 2937337"/>
                  <a:gd name="connsiteY0-310" fmla="*/ 3150488 h 3186701"/>
                  <a:gd name="connsiteX1-311" fmla="*/ 0 w 2937337"/>
                  <a:gd name="connsiteY1-312" fmla="*/ 1749200 h 3186701"/>
                  <a:gd name="connsiteX2-313" fmla="*/ 463138 w 2937337"/>
                  <a:gd name="connsiteY2-314" fmla="*/ 1951080 h 3186701"/>
                  <a:gd name="connsiteX3-315" fmla="*/ 776482 w 2937337"/>
                  <a:gd name="connsiteY3-316" fmla="*/ 0 h 3186701"/>
                  <a:gd name="connsiteX4-317" fmla="*/ 2120628 w 2937337"/>
                  <a:gd name="connsiteY4-318" fmla="*/ 1308284 h 3186701"/>
                  <a:gd name="connsiteX5-319" fmla="*/ 2095113 w 2937337"/>
                  <a:gd name="connsiteY5-320" fmla="*/ 702407 h 3186701"/>
                  <a:gd name="connsiteX6-321" fmla="*/ 1821452 w 2937337"/>
                  <a:gd name="connsiteY6-322" fmla="*/ 3186701 h 3186701"/>
                  <a:gd name="connsiteX7-323" fmla="*/ 1187533 w 2937337"/>
                  <a:gd name="connsiteY7-324" fmla="*/ 1143558 h 3186701"/>
                  <a:gd name="connsiteX8-325" fmla="*/ 1080655 w 2937337"/>
                  <a:gd name="connsiteY8-326" fmla="*/ 2046083 h 3186701"/>
                  <a:gd name="connsiteX9-327" fmla="*/ 914400 w 2937337"/>
                  <a:gd name="connsiteY9-328" fmla="*/ 1666073 h 3186701"/>
                  <a:gd name="connsiteX10-329" fmla="*/ 795647 w 2937337"/>
                  <a:gd name="connsiteY10-330" fmla="*/ 3150488 h 3186701"/>
                  <a:gd name="connsiteX0-331" fmla="*/ 795647 w 2937337"/>
                  <a:gd name="connsiteY0-332" fmla="*/ 3150488 h 3186701"/>
                  <a:gd name="connsiteX1-333" fmla="*/ 0 w 2937337"/>
                  <a:gd name="connsiteY1-334" fmla="*/ 1749200 h 3186701"/>
                  <a:gd name="connsiteX2-335" fmla="*/ 463138 w 2937337"/>
                  <a:gd name="connsiteY2-336" fmla="*/ 1951080 h 3186701"/>
                  <a:gd name="connsiteX3-337" fmla="*/ 776482 w 2937337"/>
                  <a:gd name="connsiteY3-338" fmla="*/ 0 h 3186701"/>
                  <a:gd name="connsiteX4-339" fmla="*/ 2120628 w 2937337"/>
                  <a:gd name="connsiteY4-340" fmla="*/ 1308284 h 3186701"/>
                  <a:gd name="connsiteX5-341" fmla="*/ 2095113 w 2937337"/>
                  <a:gd name="connsiteY5-342" fmla="*/ 702407 h 3186701"/>
                  <a:gd name="connsiteX6-343" fmla="*/ 1821452 w 2937337"/>
                  <a:gd name="connsiteY6-344" fmla="*/ 3186701 h 3186701"/>
                  <a:gd name="connsiteX7-345" fmla="*/ 1187533 w 2937337"/>
                  <a:gd name="connsiteY7-346" fmla="*/ 1143558 h 3186701"/>
                  <a:gd name="connsiteX8-347" fmla="*/ 1080655 w 2937337"/>
                  <a:gd name="connsiteY8-348" fmla="*/ 2046083 h 3186701"/>
                  <a:gd name="connsiteX9-349" fmla="*/ 914400 w 2937337"/>
                  <a:gd name="connsiteY9-350" fmla="*/ 1666073 h 3186701"/>
                  <a:gd name="connsiteX10-351" fmla="*/ 795647 w 2937337"/>
                  <a:gd name="connsiteY10-352" fmla="*/ 3150488 h 3186701"/>
                  <a:gd name="connsiteX0-353" fmla="*/ 795647 w 2937337"/>
                  <a:gd name="connsiteY0-354" fmla="*/ 3150488 h 3186701"/>
                  <a:gd name="connsiteX1-355" fmla="*/ 0 w 2937337"/>
                  <a:gd name="connsiteY1-356" fmla="*/ 1749200 h 3186701"/>
                  <a:gd name="connsiteX2-357" fmla="*/ 463138 w 2937337"/>
                  <a:gd name="connsiteY2-358" fmla="*/ 1951080 h 3186701"/>
                  <a:gd name="connsiteX3-359" fmla="*/ 776482 w 2937337"/>
                  <a:gd name="connsiteY3-360" fmla="*/ 0 h 3186701"/>
                  <a:gd name="connsiteX4-361" fmla="*/ 2120628 w 2937337"/>
                  <a:gd name="connsiteY4-362" fmla="*/ 1308284 h 3186701"/>
                  <a:gd name="connsiteX5-363" fmla="*/ 2095113 w 2937337"/>
                  <a:gd name="connsiteY5-364" fmla="*/ 702407 h 3186701"/>
                  <a:gd name="connsiteX6-365" fmla="*/ 1821452 w 2937337"/>
                  <a:gd name="connsiteY6-366" fmla="*/ 3186701 h 3186701"/>
                  <a:gd name="connsiteX7-367" fmla="*/ 1187533 w 2937337"/>
                  <a:gd name="connsiteY7-368" fmla="*/ 1143558 h 3186701"/>
                  <a:gd name="connsiteX8-369" fmla="*/ 1080655 w 2937337"/>
                  <a:gd name="connsiteY8-370" fmla="*/ 2046083 h 3186701"/>
                  <a:gd name="connsiteX9-371" fmla="*/ 914400 w 2937337"/>
                  <a:gd name="connsiteY9-372" fmla="*/ 1666073 h 3186701"/>
                  <a:gd name="connsiteX10-373" fmla="*/ 795647 w 2937337"/>
                  <a:gd name="connsiteY10-374" fmla="*/ 3150488 h 3186701"/>
                  <a:gd name="connsiteX0-375" fmla="*/ 795647 w 2937337"/>
                  <a:gd name="connsiteY0-376" fmla="*/ 3150488 h 3186701"/>
                  <a:gd name="connsiteX1-377" fmla="*/ 0 w 2937337"/>
                  <a:gd name="connsiteY1-378" fmla="*/ 1749200 h 3186701"/>
                  <a:gd name="connsiteX2-379" fmla="*/ 463138 w 2937337"/>
                  <a:gd name="connsiteY2-380" fmla="*/ 1951080 h 3186701"/>
                  <a:gd name="connsiteX3-381" fmla="*/ 776482 w 2937337"/>
                  <a:gd name="connsiteY3-382" fmla="*/ 0 h 3186701"/>
                  <a:gd name="connsiteX4-383" fmla="*/ 2034620 w 2937337"/>
                  <a:gd name="connsiteY4-384" fmla="*/ 1294704 h 3186701"/>
                  <a:gd name="connsiteX5-385" fmla="*/ 2095113 w 2937337"/>
                  <a:gd name="connsiteY5-386" fmla="*/ 702407 h 3186701"/>
                  <a:gd name="connsiteX6-387" fmla="*/ 1821452 w 2937337"/>
                  <a:gd name="connsiteY6-388" fmla="*/ 3186701 h 3186701"/>
                  <a:gd name="connsiteX7-389" fmla="*/ 1187533 w 2937337"/>
                  <a:gd name="connsiteY7-390" fmla="*/ 1143558 h 3186701"/>
                  <a:gd name="connsiteX8-391" fmla="*/ 1080655 w 2937337"/>
                  <a:gd name="connsiteY8-392" fmla="*/ 2046083 h 3186701"/>
                  <a:gd name="connsiteX9-393" fmla="*/ 914400 w 2937337"/>
                  <a:gd name="connsiteY9-394" fmla="*/ 1666073 h 3186701"/>
                  <a:gd name="connsiteX10-395" fmla="*/ 795647 w 2937337"/>
                  <a:gd name="connsiteY10-396" fmla="*/ 3150488 h 3186701"/>
                  <a:gd name="connsiteX0-397" fmla="*/ 795647 w 2937337"/>
                  <a:gd name="connsiteY0-398" fmla="*/ 3150488 h 3186701"/>
                  <a:gd name="connsiteX1-399" fmla="*/ 0 w 2937337"/>
                  <a:gd name="connsiteY1-400" fmla="*/ 1749200 h 3186701"/>
                  <a:gd name="connsiteX2-401" fmla="*/ 463138 w 2937337"/>
                  <a:gd name="connsiteY2-402" fmla="*/ 1951080 h 3186701"/>
                  <a:gd name="connsiteX3-403" fmla="*/ 776482 w 2937337"/>
                  <a:gd name="connsiteY3-404" fmla="*/ 0 h 3186701"/>
                  <a:gd name="connsiteX4-405" fmla="*/ 2034620 w 2937337"/>
                  <a:gd name="connsiteY4-406" fmla="*/ 1294704 h 3186701"/>
                  <a:gd name="connsiteX5-407" fmla="*/ 2095113 w 2937337"/>
                  <a:gd name="connsiteY5-408" fmla="*/ 702407 h 3186701"/>
                  <a:gd name="connsiteX6-409" fmla="*/ 1821452 w 2937337"/>
                  <a:gd name="connsiteY6-410" fmla="*/ 3186701 h 3186701"/>
                  <a:gd name="connsiteX7-411" fmla="*/ 1187533 w 2937337"/>
                  <a:gd name="connsiteY7-412" fmla="*/ 1143558 h 3186701"/>
                  <a:gd name="connsiteX8-413" fmla="*/ 1080655 w 2937337"/>
                  <a:gd name="connsiteY8-414" fmla="*/ 2046083 h 3186701"/>
                  <a:gd name="connsiteX9-415" fmla="*/ 914400 w 2937337"/>
                  <a:gd name="connsiteY9-416" fmla="*/ 1666073 h 3186701"/>
                  <a:gd name="connsiteX10-417" fmla="*/ 795647 w 2937337"/>
                  <a:gd name="connsiteY10-418" fmla="*/ 3150488 h 3186701"/>
                  <a:gd name="connsiteX0-419" fmla="*/ 795647 w 2937337"/>
                  <a:gd name="connsiteY0-420" fmla="*/ 3150488 h 3186701"/>
                  <a:gd name="connsiteX1-421" fmla="*/ 0 w 2937337"/>
                  <a:gd name="connsiteY1-422" fmla="*/ 1749200 h 3186701"/>
                  <a:gd name="connsiteX2-423" fmla="*/ 463138 w 2937337"/>
                  <a:gd name="connsiteY2-424" fmla="*/ 1951080 h 3186701"/>
                  <a:gd name="connsiteX3-425" fmla="*/ 776482 w 2937337"/>
                  <a:gd name="connsiteY3-426" fmla="*/ 0 h 3186701"/>
                  <a:gd name="connsiteX4-427" fmla="*/ 2034620 w 2937337"/>
                  <a:gd name="connsiteY4-428" fmla="*/ 1294704 h 3186701"/>
                  <a:gd name="connsiteX5-429" fmla="*/ 2095113 w 2937337"/>
                  <a:gd name="connsiteY5-430" fmla="*/ 702407 h 3186701"/>
                  <a:gd name="connsiteX6-431" fmla="*/ 1821452 w 2937337"/>
                  <a:gd name="connsiteY6-432" fmla="*/ 3186701 h 3186701"/>
                  <a:gd name="connsiteX7-433" fmla="*/ 1187533 w 2937337"/>
                  <a:gd name="connsiteY7-434" fmla="*/ 1143558 h 3186701"/>
                  <a:gd name="connsiteX8-435" fmla="*/ 1080655 w 2937337"/>
                  <a:gd name="connsiteY8-436" fmla="*/ 2046083 h 3186701"/>
                  <a:gd name="connsiteX9-437" fmla="*/ 914400 w 2937337"/>
                  <a:gd name="connsiteY9-438" fmla="*/ 1666073 h 3186701"/>
                  <a:gd name="connsiteX10-439" fmla="*/ 795647 w 2937337"/>
                  <a:gd name="connsiteY10-440" fmla="*/ 3150488 h 3186701"/>
                  <a:gd name="connsiteX0-441" fmla="*/ 795647 w 2893849"/>
                  <a:gd name="connsiteY0-442" fmla="*/ 3150488 h 3186701"/>
                  <a:gd name="connsiteX1-443" fmla="*/ 0 w 2893849"/>
                  <a:gd name="connsiteY1-444" fmla="*/ 1749200 h 3186701"/>
                  <a:gd name="connsiteX2-445" fmla="*/ 463138 w 2893849"/>
                  <a:gd name="connsiteY2-446" fmla="*/ 1951080 h 3186701"/>
                  <a:gd name="connsiteX3-447" fmla="*/ 776482 w 2893849"/>
                  <a:gd name="connsiteY3-448" fmla="*/ 0 h 3186701"/>
                  <a:gd name="connsiteX4-449" fmla="*/ 2034620 w 2893849"/>
                  <a:gd name="connsiteY4-450" fmla="*/ 1294704 h 3186701"/>
                  <a:gd name="connsiteX5-451" fmla="*/ 2031739 w 2893849"/>
                  <a:gd name="connsiteY5-452" fmla="*/ 711461 h 3186701"/>
                  <a:gd name="connsiteX6-453" fmla="*/ 1821452 w 2893849"/>
                  <a:gd name="connsiteY6-454" fmla="*/ 3186701 h 3186701"/>
                  <a:gd name="connsiteX7-455" fmla="*/ 1187533 w 2893849"/>
                  <a:gd name="connsiteY7-456" fmla="*/ 1143558 h 3186701"/>
                  <a:gd name="connsiteX8-457" fmla="*/ 1080655 w 2893849"/>
                  <a:gd name="connsiteY8-458" fmla="*/ 2046083 h 3186701"/>
                  <a:gd name="connsiteX9-459" fmla="*/ 914400 w 2893849"/>
                  <a:gd name="connsiteY9-460" fmla="*/ 1666073 h 3186701"/>
                  <a:gd name="connsiteX10-461" fmla="*/ 795647 w 2893849"/>
                  <a:gd name="connsiteY10-462" fmla="*/ 3150488 h 3186701"/>
                  <a:gd name="connsiteX0-463" fmla="*/ 795647 w 2931612"/>
                  <a:gd name="connsiteY0-464" fmla="*/ 3150488 h 3186701"/>
                  <a:gd name="connsiteX1-465" fmla="*/ 0 w 2931612"/>
                  <a:gd name="connsiteY1-466" fmla="*/ 1749200 h 3186701"/>
                  <a:gd name="connsiteX2-467" fmla="*/ 463138 w 2931612"/>
                  <a:gd name="connsiteY2-468" fmla="*/ 1951080 h 3186701"/>
                  <a:gd name="connsiteX3-469" fmla="*/ 776482 w 2931612"/>
                  <a:gd name="connsiteY3-470" fmla="*/ 0 h 3186701"/>
                  <a:gd name="connsiteX4-471" fmla="*/ 2034620 w 2931612"/>
                  <a:gd name="connsiteY4-472" fmla="*/ 1294704 h 3186701"/>
                  <a:gd name="connsiteX5-473" fmla="*/ 2031739 w 2931612"/>
                  <a:gd name="connsiteY5-474" fmla="*/ 711461 h 3186701"/>
                  <a:gd name="connsiteX6-475" fmla="*/ 1821452 w 2931612"/>
                  <a:gd name="connsiteY6-476" fmla="*/ 3186701 h 3186701"/>
                  <a:gd name="connsiteX7-477" fmla="*/ 1187533 w 2931612"/>
                  <a:gd name="connsiteY7-478" fmla="*/ 1143558 h 3186701"/>
                  <a:gd name="connsiteX8-479" fmla="*/ 1080655 w 2931612"/>
                  <a:gd name="connsiteY8-480" fmla="*/ 2046083 h 3186701"/>
                  <a:gd name="connsiteX9-481" fmla="*/ 914400 w 2931612"/>
                  <a:gd name="connsiteY9-482" fmla="*/ 1666073 h 3186701"/>
                  <a:gd name="connsiteX10-483" fmla="*/ 795647 w 2931612"/>
                  <a:gd name="connsiteY10-484" fmla="*/ 3150488 h 3186701"/>
                  <a:gd name="connsiteX0-485" fmla="*/ 795647 w 2931612"/>
                  <a:gd name="connsiteY0-486" fmla="*/ 3150488 h 3186701"/>
                  <a:gd name="connsiteX1-487" fmla="*/ 0 w 2931612"/>
                  <a:gd name="connsiteY1-488" fmla="*/ 1749200 h 3186701"/>
                  <a:gd name="connsiteX2-489" fmla="*/ 463138 w 2931612"/>
                  <a:gd name="connsiteY2-490" fmla="*/ 1951080 h 3186701"/>
                  <a:gd name="connsiteX3-491" fmla="*/ 776482 w 2931612"/>
                  <a:gd name="connsiteY3-492" fmla="*/ 0 h 3186701"/>
                  <a:gd name="connsiteX4-493" fmla="*/ 2034620 w 2931612"/>
                  <a:gd name="connsiteY4-494" fmla="*/ 1294704 h 3186701"/>
                  <a:gd name="connsiteX5-495" fmla="*/ 2031739 w 2931612"/>
                  <a:gd name="connsiteY5-496" fmla="*/ 711461 h 3186701"/>
                  <a:gd name="connsiteX6-497" fmla="*/ 1821452 w 2931612"/>
                  <a:gd name="connsiteY6-498" fmla="*/ 3186701 h 3186701"/>
                  <a:gd name="connsiteX7-499" fmla="*/ 1187533 w 2931612"/>
                  <a:gd name="connsiteY7-500" fmla="*/ 1143558 h 3186701"/>
                  <a:gd name="connsiteX8-501" fmla="*/ 1080655 w 2931612"/>
                  <a:gd name="connsiteY8-502" fmla="*/ 2046083 h 3186701"/>
                  <a:gd name="connsiteX9-503" fmla="*/ 914400 w 2931612"/>
                  <a:gd name="connsiteY9-504" fmla="*/ 1666073 h 3186701"/>
                  <a:gd name="connsiteX10-505" fmla="*/ 795647 w 2931612"/>
                  <a:gd name="connsiteY10-506" fmla="*/ 3150488 h 3186701"/>
                  <a:gd name="connsiteX0-507" fmla="*/ 795647 w 2931612"/>
                  <a:gd name="connsiteY0-508" fmla="*/ 3150488 h 3186701"/>
                  <a:gd name="connsiteX1-509" fmla="*/ 0 w 2931612"/>
                  <a:gd name="connsiteY1-510" fmla="*/ 1749200 h 3186701"/>
                  <a:gd name="connsiteX2-511" fmla="*/ 463138 w 2931612"/>
                  <a:gd name="connsiteY2-512" fmla="*/ 1951080 h 3186701"/>
                  <a:gd name="connsiteX3-513" fmla="*/ 776482 w 2931612"/>
                  <a:gd name="connsiteY3-514" fmla="*/ 0 h 3186701"/>
                  <a:gd name="connsiteX4-515" fmla="*/ 2034620 w 2931612"/>
                  <a:gd name="connsiteY4-516" fmla="*/ 1294704 h 3186701"/>
                  <a:gd name="connsiteX5-517" fmla="*/ 2031739 w 2931612"/>
                  <a:gd name="connsiteY5-518" fmla="*/ 711461 h 3186701"/>
                  <a:gd name="connsiteX6-519" fmla="*/ 1821452 w 2931612"/>
                  <a:gd name="connsiteY6-520" fmla="*/ 3186701 h 3186701"/>
                  <a:gd name="connsiteX7-521" fmla="*/ 1187533 w 2931612"/>
                  <a:gd name="connsiteY7-522" fmla="*/ 1143558 h 3186701"/>
                  <a:gd name="connsiteX8-523" fmla="*/ 1080655 w 2931612"/>
                  <a:gd name="connsiteY8-524" fmla="*/ 2046083 h 3186701"/>
                  <a:gd name="connsiteX9-525" fmla="*/ 914400 w 2931612"/>
                  <a:gd name="connsiteY9-526" fmla="*/ 1666073 h 3186701"/>
                  <a:gd name="connsiteX10-527" fmla="*/ 795647 w 2931612"/>
                  <a:gd name="connsiteY10-528" fmla="*/ 3150488 h 3186701"/>
                  <a:gd name="connsiteX0-529" fmla="*/ 795647 w 2931612"/>
                  <a:gd name="connsiteY0-530" fmla="*/ 3150488 h 3186701"/>
                  <a:gd name="connsiteX1-531" fmla="*/ 0 w 2931612"/>
                  <a:gd name="connsiteY1-532" fmla="*/ 1749200 h 3186701"/>
                  <a:gd name="connsiteX2-533" fmla="*/ 463138 w 2931612"/>
                  <a:gd name="connsiteY2-534" fmla="*/ 1951080 h 3186701"/>
                  <a:gd name="connsiteX3-535" fmla="*/ 776482 w 2931612"/>
                  <a:gd name="connsiteY3-536" fmla="*/ 0 h 3186701"/>
                  <a:gd name="connsiteX4-537" fmla="*/ 2034620 w 2931612"/>
                  <a:gd name="connsiteY4-538" fmla="*/ 1294704 h 3186701"/>
                  <a:gd name="connsiteX5-539" fmla="*/ 2031739 w 2931612"/>
                  <a:gd name="connsiteY5-540" fmla="*/ 711461 h 3186701"/>
                  <a:gd name="connsiteX6-541" fmla="*/ 1821452 w 2931612"/>
                  <a:gd name="connsiteY6-542" fmla="*/ 3186701 h 3186701"/>
                  <a:gd name="connsiteX7-543" fmla="*/ 1187533 w 2931612"/>
                  <a:gd name="connsiteY7-544" fmla="*/ 1143558 h 3186701"/>
                  <a:gd name="connsiteX8-545" fmla="*/ 1080655 w 2931612"/>
                  <a:gd name="connsiteY8-546" fmla="*/ 2046083 h 3186701"/>
                  <a:gd name="connsiteX9-547" fmla="*/ 914400 w 2931612"/>
                  <a:gd name="connsiteY9-548" fmla="*/ 1666073 h 3186701"/>
                  <a:gd name="connsiteX10-549" fmla="*/ 795647 w 2931612"/>
                  <a:gd name="connsiteY10-550" fmla="*/ 3150488 h 3186701"/>
                  <a:gd name="connsiteX0-551" fmla="*/ 795647 w 2931612"/>
                  <a:gd name="connsiteY0-552" fmla="*/ 3150488 h 3186701"/>
                  <a:gd name="connsiteX1-553" fmla="*/ 0 w 2931612"/>
                  <a:gd name="connsiteY1-554" fmla="*/ 1749200 h 3186701"/>
                  <a:gd name="connsiteX2-555" fmla="*/ 463138 w 2931612"/>
                  <a:gd name="connsiteY2-556" fmla="*/ 1951080 h 3186701"/>
                  <a:gd name="connsiteX3-557" fmla="*/ 776482 w 2931612"/>
                  <a:gd name="connsiteY3-558" fmla="*/ 0 h 3186701"/>
                  <a:gd name="connsiteX4-559" fmla="*/ 2034620 w 2931612"/>
                  <a:gd name="connsiteY4-560" fmla="*/ 1294704 h 3186701"/>
                  <a:gd name="connsiteX5-561" fmla="*/ 2031739 w 2931612"/>
                  <a:gd name="connsiteY5-562" fmla="*/ 711461 h 3186701"/>
                  <a:gd name="connsiteX6-563" fmla="*/ 1821452 w 2931612"/>
                  <a:gd name="connsiteY6-564" fmla="*/ 3186701 h 3186701"/>
                  <a:gd name="connsiteX7-565" fmla="*/ 1187533 w 2931612"/>
                  <a:gd name="connsiteY7-566" fmla="*/ 1143558 h 3186701"/>
                  <a:gd name="connsiteX8-567" fmla="*/ 1080655 w 2931612"/>
                  <a:gd name="connsiteY8-568" fmla="*/ 2046083 h 3186701"/>
                  <a:gd name="connsiteX9-569" fmla="*/ 914400 w 2931612"/>
                  <a:gd name="connsiteY9-570" fmla="*/ 1666073 h 3186701"/>
                  <a:gd name="connsiteX10-571" fmla="*/ 795647 w 2931612"/>
                  <a:gd name="connsiteY10-572" fmla="*/ 3150488 h 3186701"/>
                  <a:gd name="connsiteX0-573" fmla="*/ 813754 w 2949719"/>
                  <a:gd name="connsiteY0-574" fmla="*/ 3150488 h 3186701"/>
                  <a:gd name="connsiteX1-575" fmla="*/ 0 w 2949719"/>
                  <a:gd name="connsiteY1-576" fmla="*/ 1726566 h 3186701"/>
                  <a:gd name="connsiteX2-577" fmla="*/ 481245 w 2949719"/>
                  <a:gd name="connsiteY2-578" fmla="*/ 1951080 h 3186701"/>
                  <a:gd name="connsiteX3-579" fmla="*/ 794589 w 2949719"/>
                  <a:gd name="connsiteY3-580" fmla="*/ 0 h 3186701"/>
                  <a:gd name="connsiteX4-581" fmla="*/ 2052727 w 2949719"/>
                  <a:gd name="connsiteY4-582" fmla="*/ 1294704 h 3186701"/>
                  <a:gd name="connsiteX5-583" fmla="*/ 2049846 w 2949719"/>
                  <a:gd name="connsiteY5-584" fmla="*/ 711461 h 3186701"/>
                  <a:gd name="connsiteX6-585" fmla="*/ 1839559 w 2949719"/>
                  <a:gd name="connsiteY6-586" fmla="*/ 3186701 h 3186701"/>
                  <a:gd name="connsiteX7-587" fmla="*/ 1205640 w 2949719"/>
                  <a:gd name="connsiteY7-588" fmla="*/ 1143558 h 3186701"/>
                  <a:gd name="connsiteX8-589" fmla="*/ 1098762 w 2949719"/>
                  <a:gd name="connsiteY8-590" fmla="*/ 2046083 h 3186701"/>
                  <a:gd name="connsiteX9-591" fmla="*/ 932507 w 2949719"/>
                  <a:gd name="connsiteY9-592" fmla="*/ 1666073 h 3186701"/>
                  <a:gd name="connsiteX10-593" fmla="*/ 813754 w 2949719"/>
                  <a:gd name="connsiteY10-594" fmla="*/ 3150488 h 3186701"/>
                  <a:gd name="connsiteX0-595" fmla="*/ 813754 w 2949719"/>
                  <a:gd name="connsiteY0-596" fmla="*/ 3150488 h 3186701"/>
                  <a:gd name="connsiteX1-597" fmla="*/ 0 w 2949719"/>
                  <a:gd name="connsiteY1-598" fmla="*/ 1726566 h 3186701"/>
                  <a:gd name="connsiteX2-599" fmla="*/ 481245 w 2949719"/>
                  <a:gd name="connsiteY2-600" fmla="*/ 1951080 h 3186701"/>
                  <a:gd name="connsiteX3-601" fmla="*/ 794589 w 2949719"/>
                  <a:gd name="connsiteY3-602" fmla="*/ 0 h 3186701"/>
                  <a:gd name="connsiteX4-603" fmla="*/ 2052727 w 2949719"/>
                  <a:gd name="connsiteY4-604" fmla="*/ 1294704 h 3186701"/>
                  <a:gd name="connsiteX5-605" fmla="*/ 2049846 w 2949719"/>
                  <a:gd name="connsiteY5-606" fmla="*/ 711461 h 3186701"/>
                  <a:gd name="connsiteX6-607" fmla="*/ 1839559 w 2949719"/>
                  <a:gd name="connsiteY6-608" fmla="*/ 3186701 h 3186701"/>
                  <a:gd name="connsiteX7-609" fmla="*/ 1205640 w 2949719"/>
                  <a:gd name="connsiteY7-610" fmla="*/ 1143558 h 3186701"/>
                  <a:gd name="connsiteX8-611" fmla="*/ 1098762 w 2949719"/>
                  <a:gd name="connsiteY8-612" fmla="*/ 2046083 h 3186701"/>
                  <a:gd name="connsiteX9-613" fmla="*/ 932507 w 2949719"/>
                  <a:gd name="connsiteY9-614" fmla="*/ 1666073 h 3186701"/>
                  <a:gd name="connsiteX10-615" fmla="*/ 813754 w 2949719"/>
                  <a:gd name="connsiteY10-616" fmla="*/ 3150488 h 3186701"/>
                  <a:gd name="connsiteX0-617" fmla="*/ 813754 w 2949719"/>
                  <a:gd name="connsiteY0-618" fmla="*/ 3150488 h 3186701"/>
                  <a:gd name="connsiteX1-619" fmla="*/ 0 w 2949719"/>
                  <a:gd name="connsiteY1-620" fmla="*/ 1726566 h 3186701"/>
                  <a:gd name="connsiteX2-621" fmla="*/ 481245 w 2949719"/>
                  <a:gd name="connsiteY2-622" fmla="*/ 1951080 h 3186701"/>
                  <a:gd name="connsiteX3-623" fmla="*/ 794589 w 2949719"/>
                  <a:gd name="connsiteY3-624" fmla="*/ 0 h 3186701"/>
                  <a:gd name="connsiteX4-625" fmla="*/ 2052727 w 2949719"/>
                  <a:gd name="connsiteY4-626" fmla="*/ 1294704 h 3186701"/>
                  <a:gd name="connsiteX5-627" fmla="*/ 2049846 w 2949719"/>
                  <a:gd name="connsiteY5-628" fmla="*/ 711461 h 3186701"/>
                  <a:gd name="connsiteX6-629" fmla="*/ 1839559 w 2949719"/>
                  <a:gd name="connsiteY6-630" fmla="*/ 3186701 h 3186701"/>
                  <a:gd name="connsiteX7-631" fmla="*/ 1205640 w 2949719"/>
                  <a:gd name="connsiteY7-632" fmla="*/ 1143558 h 3186701"/>
                  <a:gd name="connsiteX8-633" fmla="*/ 1098762 w 2949719"/>
                  <a:gd name="connsiteY8-634" fmla="*/ 2046083 h 3186701"/>
                  <a:gd name="connsiteX9-635" fmla="*/ 932507 w 2949719"/>
                  <a:gd name="connsiteY9-636" fmla="*/ 1666073 h 3186701"/>
                  <a:gd name="connsiteX10-637" fmla="*/ 813754 w 2949719"/>
                  <a:gd name="connsiteY10-638" fmla="*/ 3150488 h 3186701"/>
                  <a:gd name="connsiteX0-639" fmla="*/ 813754 w 2949719"/>
                  <a:gd name="connsiteY0-640" fmla="*/ 3150488 h 3186701"/>
                  <a:gd name="connsiteX1-641" fmla="*/ 0 w 2949719"/>
                  <a:gd name="connsiteY1-642" fmla="*/ 1726566 h 3186701"/>
                  <a:gd name="connsiteX2-643" fmla="*/ 481245 w 2949719"/>
                  <a:gd name="connsiteY2-644" fmla="*/ 1951080 h 3186701"/>
                  <a:gd name="connsiteX3-645" fmla="*/ 794589 w 2949719"/>
                  <a:gd name="connsiteY3-646" fmla="*/ 0 h 3186701"/>
                  <a:gd name="connsiteX4-647" fmla="*/ 2052727 w 2949719"/>
                  <a:gd name="connsiteY4-648" fmla="*/ 1294704 h 3186701"/>
                  <a:gd name="connsiteX5-649" fmla="*/ 2049846 w 2949719"/>
                  <a:gd name="connsiteY5-650" fmla="*/ 711461 h 3186701"/>
                  <a:gd name="connsiteX6-651" fmla="*/ 1839559 w 2949719"/>
                  <a:gd name="connsiteY6-652" fmla="*/ 3186701 h 3186701"/>
                  <a:gd name="connsiteX7-653" fmla="*/ 1205640 w 2949719"/>
                  <a:gd name="connsiteY7-654" fmla="*/ 1143558 h 3186701"/>
                  <a:gd name="connsiteX8-655" fmla="*/ 1098762 w 2949719"/>
                  <a:gd name="connsiteY8-656" fmla="*/ 2046083 h 3186701"/>
                  <a:gd name="connsiteX9-657" fmla="*/ 932507 w 2949719"/>
                  <a:gd name="connsiteY9-658" fmla="*/ 1666073 h 3186701"/>
                  <a:gd name="connsiteX10-659" fmla="*/ 813754 w 2949719"/>
                  <a:gd name="connsiteY10-660" fmla="*/ 3150488 h 3186701"/>
                  <a:gd name="connsiteX0-661" fmla="*/ 1117045 w 2949719"/>
                  <a:gd name="connsiteY0-662" fmla="*/ 3168594 h 3186701"/>
                  <a:gd name="connsiteX1-663" fmla="*/ 0 w 2949719"/>
                  <a:gd name="connsiteY1-664" fmla="*/ 1726566 h 3186701"/>
                  <a:gd name="connsiteX2-665" fmla="*/ 481245 w 2949719"/>
                  <a:gd name="connsiteY2-666" fmla="*/ 1951080 h 3186701"/>
                  <a:gd name="connsiteX3-667" fmla="*/ 794589 w 2949719"/>
                  <a:gd name="connsiteY3-668" fmla="*/ 0 h 3186701"/>
                  <a:gd name="connsiteX4-669" fmla="*/ 2052727 w 2949719"/>
                  <a:gd name="connsiteY4-670" fmla="*/ 1294704 h 3186701"/>
                  <a:gd name="connsiteX5-671" fmla="*/ 2049846 w 2949719"/>
                  <a:gd name="connsiteY5-672" fmla="*/ 711461 h 3186701"/>
                  <a:gd name="connsiteX6-673" fmla="*/ 1839559 w 2949719"/>
                  <a:gd name="connsiteY6-674" fmla="*/ 3186701 h 3186701"/>
                  <a:gd name="connsiteX7-675" fmla="*/ 1205640 w 2949719"/>
                  <a:gd name="connsiteY7-676" fmla="*/ 1143558 h 3186701"/>
                  <a:gd name="connsiteX8-677" fmla="*/ 1098762 w 2949719"/>
                  <a:gd name="connsiteY8-678" fmla="*/ 2046083 h 3186701"/>
                  <a:gd name="connsiteX9-679" fmla="*/ 932507 w 2949719"/>
                  <a:gd name="connsiteY9-680" fmla="*/ 1666073 h 3186701"/>
                  <a:gd name="connsiteX10-681" fmla="*/ 1117045 w 2949719"/>
                  <a:gd name="connsiteY10-682" fmla="*/ 3168594 h 3186701"/>
                  <a:gd name="connsiteX0-683" fmla="*/ 1117045 w 2949719"/>
                  <a:gd name="connsiteY0-684" fmla="*/ 3168594 h 3186701"/>
                  <a:gd name="connsiteX1-685" fmla="*/ 0 w 2949719"/>
                  <a:gd name="connsiteY1-686" fmla="*/ 1726566 h 3186701"/>
                  <a:gd name="connsiteX2-687" fmla="*/ 481245 w 2949719"/>
                  <a:gd name="connsiteY2-688" fmla="*/ 1951080 h 3186701"/>
                  <a:gd name="connsiteX3-689" fmla="*/ 794589 w 2949719"/>
                  <a:gd name="connsiteY3-690" fmla="*/ 0 h 3186701"/>
                  <a:gd name="connsiteX4-691" fmla="*/ 2052727 w 2949719"/>
                  <a:gd name="connsiteY4-692" fmla="*/ 1294704 h 3186701"/>
                  <a:gd name="connsiteX5-693" fmla="*/ 2049846 w 2949719"/>
                  <a:gd name="connsiteY5-694" fmla="*/ 711461 h 3186701"/>
                  <a:gd name="connsiteX6-695" fmla="*/ 1839559 w 2949719"/>
                  <a:gd name="connsiteY6-696" fmla="*/ 3186701 h 3186701"/>
                  <a:gd name="connsiteX7-697" fmla="*/ 1205640 w 2949719"/>
                  <a:gd name="connsiteY7-698" fmla="*/ 1143558 h 3186701"/>
                  <a:gd name="connsiteX8-699" fmla="*/ 1098762 w 2949719"/>
                  <a:gd name="connsiteY8-700" fmla="*/ 2046083 h 3186701"/>
                  <a:gd name="connsiteX9-701" fmla="*/ 932507 w 2949719"/>
                  <a:gd name="connsiteY9-702" fmla="*/ 1666073 h 3186701"/>
                  <a:gd name="connsiteX10-703" fmla="*/ 1117045 w 2949719"/>
                  <a:gd name="connsiteY10-704" fmla="*/ 3168594 h 3186701"/>
                  <a:gd name="connsiteX0-705" fmla="*/ 1117045 w 2949719"/>
                  <a:gd name="connsiteY0-706" fmla="*/ 3168594 h 3186701"/>
                  <a:gd name="connsiteX1-707" fmla="*/ 0 w 2949719"/>
                  <a:gd name="connsiteY1-708" fmla="*/ 1726566 h 3186701"/>
                  <a:gd name="connsiteX2-709" fmla="*/ 481245 w 2949719"/>
                  <a:gd name="connsiteY2-710" fmla="*/ 1951080 h 3186701"/>
                  <a:gd name="connsiteX3-711" fmla="*/ 794589 w 2949719"/>
                  <a:gd name="connsiteY3-712" fmla="*/ 0 h 3186701"/>
                  <a:gd name="connsiteX4-713" fmla="*/ 2052727 w 2949719"/>
                  <a:gd name="connsiteY4-714" fmla="*/ 1294704 h 3186701"/>
                  <a:gd name="connsiteX5-715" fmla="*/ 2049846 w 2949719"/>
                  <a:gd name="connsiteY5-716" fmla="*/ 711461 h 3186701"/>
                  <a:gd name="connsiteX6-717" fmla="*/ 1839559 w 2949719"/>
                  <a:gd name="connsiteY6-718" fmla="*/ 3186701 h 3186701"/>
                  <a:gd name="connsiteX7-719" fmla="*/ 1205640 w 2949719"/>
                  <a:gd name="connsiteY7-720" fmla="*/ 1143558 h 3186701"/>
                  <a:gd name="connsiteX8-721" fmla="*/ 1098762 w 2949719"/>
                  <a:gd name="connsiteY8-722" fmla="*/ 2046083 h 3186701"/>
                  <a:gd name="connsiteX9-723" fmla="*/ 932507 w 2949719"/>
                  <a:gd name="connsiteY9-724" fmla="*/ 1666073 h 3186701"/>
                  <a:gd name="connsiteX10-725" fmla="*/ 1117045 w 2949719"/>
                  <a:gd name="connsiteY10-726" fmla="*/ 3168594 h 3186701"/>
                  <a:gd name="connsiteX0-727" fmla="*/ 1117045 w 2949719"/>
                  <a:gd name="connsiteY0-728" fmla="*/ 3168594 h 3186701"/>
                  <a:gd name="connsiteX1-729" fmla="*/ 0 w 2949719"/>
                  <a:gd name="connsiteY1-730" fmla="*/ 1726566 h 3186701"/>
                  <a:gd name="connsiteX2-731" fmla="*/ 481245 w 2949719"/>
                  <a:gd name="connsiteY2-732" fmla="*/ 1951080 h 3186701"/>
                  <a:gd name="connsiteX3-733" fmla="*/ 794589 w 2949719"/>
                  <a:gd name="connsiteY3-734" fmla="*/ 0 h 3186701"/>
                  <a:gd name="connsiteX4-735" fmla="*/ 2052727 w 2949719"/>
                  <a:gd name="connsiteY4-736" fmla="*/ 1294704 h 3186701"/>
                  <a:gd name="connsiteX5-737" fmla="*/ 2049846 w 2949719"/>
                  <a:gd name="connsiteY5-738" fmla="*/ 711461 h 3186701"/>
                  <a:gd name="connsiteX6-739" fmla="*/ 1839559 w 2949719"/>
                  <a:gd name="connsiteY6-740" fmla="*/ 3186701 h 3186701"/>
                  <a:gd name="connsiteX7-741" fmla="*/ 1205640 w 2949719"/>
                  <a:gd name="connsiteY7-742" fmla="*/ 1143558 h 3186701"/>
                  <a:gd name="connsiteX8-743" fmla="*/ 1098762 w 2949719"/>
                  <a:gd name="connsiteY8-744" fmla="*/ 2046083 h 3186701"/>
                  <a:gd name="connsiteX9-745" fmla="*/ 932507 w 2949719"/>
                  <a:gd name="connsiteY9-746" fmla="*/ 1666073 h 3186701"/>
                  <a:gd name="connsiteX10-747" fmla="*/ 1117045 w 2949719"/>
                  <a:gd name="connsiteY10-748" fmla="*/ 3168594 h 3186701"/>
                  <a:gd name="connsiteX0-749" fmla="*/ 1117045 w 2949719"/>
                  <a:gd name="connsiteY0-750" fmla="*/ 3168594 h 3186701"/>
                  <a:gd name="connsiteX1-751" fmla="*/ 0 w 2949719"/>
                  <a:gd name="connsiteY1-752" fmla="*/ 1726566 h 3186701"/>
                  <a:gd name="connsiteX2-753" fmla="*/ 417871 w 2949719"/>
                  <a:gd name="connsiteY2-754" fmla="*/ 2009927 h 3186701"/>
                  <a:gd name="connsiteX3-755" fmla="*/ 794589 w 2949719"/>
                  <a:gd name="connsiteY3-756" fmla="*/ 0 h 3186701"/>
                  <a:gd name="connsiteX4-757" fmla="*/ 2052727 w 2949719"/>
                  <a:gd name="connsiteY4-758" fmla="*/ 1294704 h 3186701"/>
                  <a:gd name="connsiteX5-759" fmla="*/ 2049846 w 2949719"/>
                  <a:gd name="connsiteY5-760" fmla="*/ 711461 h 3186701"/>
                  <a:gd name="connsiteX6-761" fmla="*/ 1839559 w 2949719"/>
                  <a:gd name="connsiteY6-762" fmla="*/ 3186701 h 3186701"/>
                  <a:gd name="connsiteX7-763" fmla="*/ 1205640 w 2949719"/>
                  <a:gd name="connsiteY7-764" fmla="*/ 1143558 h 3186701"/>
                  <a:gd name="connsiteX8-765" fmla="*/ 1098762 w 2949719"/>
                  <a:gd name="connsiteY8-766" fmla="*/ 2046083 h 3186701"/>
                  <a:gd name="connsiteX9-767" fmla="*/ 932507 w 2949719"/>
                  <a:gd name="connsiteY9-768" fmla="*/ 1666073 h 3186701"/>
                  <a:gd name="connsiteX10-769" fmla="*/ 1117045 w 2949719"/>
                  <a:gd name="connsiteY10-770" fmla="*/ 3168594 h 3186701"/>
                  <a:gd name="connsiteX0-771" fmla="*/ 1117045 w 2949719"/>
                  <a:gd name="connsiteY0-772" fmla="*/ 3168594 h 3186701"/>
                  <a:gd name="connsiteX1-773" fmla="*/ 0 w 2949719"/>
                  <a:gd name="connsiteY1-774" fmla="*/ 1726566 h 3186701"/>
                  <a:gd name="connsiteX2-775" fmla="*/ 417871 w 2949719"/>
                  <a:gd name="connsiteY2-776" fmla="*/ 2009927 h 3186701"/>
                  <a:gd name="connsiteX3-777" fmla="*/ 794589 w 2949719"/>
                  <a:gd name="connsiteY3-778" fmla="*/ 0 h 3186701"/>
                  <a:gd name="connsiteX4-779" fmla="*/ 2052727 w 2949719"/>
                  <a:gd name="connsiteY4-780" fmla="*/ 1294704 h 3186701"/>
                  <a:gd name="connsiteX5-781" fmla="*/ 2049846 w 2949719"/>
                  <a:gd name="connsiteY5-782" fmla="*/ 711461 h 3186701"/>
                  <a:gd name="connsiteX6-783" fmla="*/ 1839559 w 2949719"/>
                  <a:gd name="connsiteY6-784" fmla="*/ 3186701 h 3186701"/>
                  <a:gd name="connsiteX7-785" fmla="*/ 1205640 w 2949719"/>
                  <a:gd name="connsiteY7-786" fmla="*/ 1143558 h 3186701"/>
                  <a:gd name="connsiteX8-787" fmla="*/ 1098762 w 2949719"/>
                  <a:gd name="connsiteY8-788" fmla="*/ 2046083 h 3186701"/>
                  <a:gd name="connsiteX9-789" fmla="*/ 932507 w 2949719"/>
                  <a:gd name="connsiteY9-790" fmla="*/ 1666073 h 3186701"/>
                  <a:gd name="connsiteX10-791" fmla="*/ 1117045 w 2949719"/>
                  <a:gd name="connsiteY10-792" fmla="*/ 3168594 h 3186701"/>
                  <a:gd name="connsiteX0-793" fmla="*/ 1117045 w 2949719"/>
                  <a:gd name="connsiteY0-794" fmla="*/ 3168594 h 3186701"/>
                  <a:gd name="connsiteX1-795" fmla="*/ 0 w 2949719"/>
                  <a:gd name="connsiteY1-796" fmla="*/ 1726566 h 3186701"/>
                  <a:gd name="connsiteX2-797" fmla="*/ 417871 w 2949719"/>
                  <a:gd name="connsiteY2-798" fmla="*/ 2009927 h 3186701"/>
                  <a:gd name="connsiteX3-799" fmla="*/ 794589 w 2949719"/>
                  <a:gd name="connsiteY3-800" fmla="*/ 0 h 3186701"/>
                  <a:gd name="connsiteX4-801" fmla="*/ 2052727 w 2949719"/>
                  <a:gd name="connsiteY4-802" fmla="*/ 1294704 h 3186701"/>
                  <a:gd name="connsiteX5-803" fmla="*/ 2049846 w 2949719"/>
                  <a:gd name="connsiteY5-804" fmla="*/ 711461 h 3186701"/>
                  <a:gd name="connsiteX6-805" fmla="*/ 1839559 w 2949719"/>
                  <a:gd name="connsiteY6-806" fmla="*/ 3186701 h 3186701"/>
                  <a:gd name="connsiteX7-807" fmla="*/ 1205640 w 2949719"/>
                  <a:gd name="connsiteY7-808" fmla="*/ 1143558 h 3186701"/>
                  <a:gd name="connsiteX8-809" fmla="*/ 1098762 w 2949719"/>
                  <a:gd name="connsiteY8-810" fmla="*/ 2046083 h 3186701"/>
                  <a:gd name="connsiteX9-811" fmla="*/ 932507 w 2949719"/>
                  <a:gd name="connsiteY9-812" fmla="*/ 1666073 h 3186701"/>
                  <a:gd name="connsiteX10-813" fmla="*/ 1117045 w 2949719"/>
                  <a:gd name="connsiteY10-814" fmla="*/ 3168594 h 3186701"/>
                  <a:gd name="connsiteX0-815" fmla="*/ 1117045 w 2949719"/>
                  <a:gd name="connsiteY0-816" fmla="*/ 3168594 h 3186701"/>
                  <a:gd name="connsiteX1-817" fmla="*/ 0 w 2949719"/>
                  <a:gd name="connsiteY1-818" fmla="*/ 1726566 h 3186701"/>
                  <a:gd name="connsiteX2-819" fmla="*/ 417871 w 2949719"/>
                  <a:gd name="connsiteY2-820" fmla="*/ 2009927 h 3186701"/>
                  <a:gd name="connsiteX3-821" fmla="*/ 794589 w 2949719"/>
                  <a:gd name="connsiteY3-822" fmla="*/ 0 h 3186701"/>
                  <a:gd name="connsiteX4-823" fmla="*/ 2052727 w 2949719"/>
                  <a:gd name="connsiteY4-824" fmla="*/ 1294704 h 3186701"/>
                  <a:gd name="connsiteX5-825" fmla="*/ 2049846 w 2949719"/>
                  <a:gd name="connsiteY5-826" fmla="*/ 711461 h 3186701"/>
                  <a:gd name="connsiteX6-827" fmla="*/ 1839559 w 2949719"/>
                  <a:gd name="connsiteY6-828" fmla="*/ 3186701 h 3186701"/>
                  <a:gd name="connsiteX7-829" fmla="*/ 1205640 w 2949719"/>
                  <a:gd name="connsiteY7-830" fmla="*/ 1143558 h 3186701"/>
                  <a:gd name="connsiteX8-831" fmla="*/ 1098762 w 2949719"/>
                  <a:gd name="connsiteY8-832" fmla="*/ 2046083 h 3186701"/>
                  <a:gd name="connsiteX9-833" fmla="*/ 932507 w 2949719"/>
                  <a:gd name="connsiteY9-834" fmla="*/ 1666073 h 3186701"/>
                  <a:gd name="connsiteX10-835" fmla="*/ 1117045 w 2949719"/>
                  <a:gd name="connsiteY10-836" fmla="*/ 3168594 h 3186701"/>
                  <a:gd name="connsiteX0-837" fmla="*/ 1117045 w 2949719"/>
                  <a:gd name="connsiteY0-838" fmla="*/ 3168594 h 3186701"/>
                  <a:gd name="connsiteX1-839" fmla="*/ 0 w 2949719"/>
                  <a:gd name="connsiteY1-840" fmla="*/ 1726566 h 3186701"/>
                  <a:gd name="connsiteX2-841" fmla="*/ 417871 w 2949719"/>
                  <a:gd name="connsiteY2-842" fmla="*/ 2009927 h 3186701"/>
                  <a:gd name="connsiteX3-843" fmla="*/ 794589 w 2949719"/>
                  <a:gd name="connsiteY3-844" fmla="*/ 0 h 3186701"/>
                  <a:gd name="connsiteX4-845" fmla="*/ 2052727 w 2949719"/>
                  <a:gd name="connsiteY4-846" fmla="*/ 1294704 h 3186701"/>
                  <a:gd name="connsiteX5-847" fmla="*/ 2049846 w 2949719"/>
                  <a:gd name="connsiteY5-848" fmla="*/ 711461 h 3186701"/>
                  <a:gd name="connsiteX6-849" fmla="*/ 1839559 w 2949719"/>
                  <a:gd name="connsiteY6-850" fmla="*/ 3186701 h 3186701"/>
                  <a:gd name="connsiteX7-851" fmla="*/ 1205640 w 2949719"/>
                  <a:gd name="connsiteY7-852" fmla="*/ 1143558 h 3186701"/>
                  <a:gd name="connsiteX8-853" fmla="*/ 1098762 w 2949719"/>
                  <a:gd name="connsiteY8-854" fmla="*/ 2046083 h 3186701"/>
                  <a:gd name="connsiteX9-855" fmla="*/ 932507 w 2949719"/>
                  <a:gd name="connsiteY9-856" fmla="*/ 1666073 h 3186701"/>
                  <a:gd name="connsiteX10-857" fmla="*/ 1117045 w 2949719"/>
                  <a:gd name="connsiteY10-858" fmla="*/ 3168594 h 3186701"/>
                  <a:gd name="connsiteX0-859" fmla="*/ 1103465 w 2936139"/>
                  <a:gd name="connsiteY0-860" fmla="*/ 3168594 h 3186701"/>
                  <a:gd name="connsiteX1-861" fmla="*/ 0 w 2936139"/>
                  <a:gd name="connsiteY1-862" fmla="*/ 1726566 h 3186701"/>
                  <a:gd name="connsiteX2-863" fmla="*/ 404291 w 2936139"/>
                  <a:gd name="connsiteY2-864" fmla="*/ 2009927 h 3186701"/>
                  <a:gd name="connsiteX3-865" fmla="*/ 781009 w 2936139"/>
                  <a:gd name="connsiteY3-866" fmla="*/ 0 h 3186701"/>
                  <a:gd name="connsiteX4-867" fmla="*/ 2039147 w 2936139"/>
                  <a:gd name="connsiteY4-868" fmla="*/ 1294704 h 3186701"/>
                  <a:gd name="connsiteX5-869" fmla="*/ 2036266 w 2936139"/>
                  <a:gd name="connsiteY5-870" fmla="*/ 711461 h 3186701"/>
                  <a:gd name="connsiteX6-871" fmla="*/ 1825979 w 2936139"/>
                  <a:gd name="connsiteY6-872" fmla="*/ 3186701 h 3186701"/>
                  <a:gd name="connsiteX7-873" fmla="*/ 1192060 w 2936139"/>
                  <a:gd name="connsiteY7-874" fmla="*/ 1143558 h 3186701"/>
                  <a:gd name="connsiteX8-875" fmla="*/ 1085182 w 2936139"/>
                  <a:gd name="connsiteY8-876" fmla="*/ 2046083 h 3186701"/>
                  <a:gd name="connsiteX9-877" fmla="*/ 918927 w 2936139"/>
                  <a:gd name="connsiteY9-878" fmla="*/ 1666073 h 3186701"/>
                  <a:gd name="connsiteX10-879" fmla="*/ 1103465 w 2936139"/>
                  <a:gd name="connsiteY10-880" fmla="*/ 3168594 h 3186701"/>
                  <a:gd name="connsiteX0-881" fmla="*/ 1148733 w 2981407"/>
                  <a:gd name="connsiteY0-882" fmla="*/ 3168594 h 3186701"/>
                  <a:gd name="connsiteX1-883" fmla="*/ 0 w 2981407"/>
                  <a:gd name="connsiteY1-884" fmla="*/ 1749200 h 3186701"/>
                  <a:gd name="connsiteX2-885" fmla="*/ 449559 w 2981407"/>
                  <a:gd name="connsiteY2-886" fmla="*/ 2009927 h 3186701"/>
                  <a:gd name="connsiteX3-887" fmla="*/ 826277 w 2981407"/>
                  <a:gd name="connsiteY3-888" fmla="*/ 0 h 3186701"/>
                  <a:gd name="connsiteX4-889" fmla="*/ 2084415 w 2981407"/>
                  <a:gd name="connsiteY4-890" fmla="*/ 1294704 h 3186701"/>
                  <a:gd name="connsiteX5-891" fmla="*/ 2081534 w 2981407"/>
                  <a:gd name="connsiteY5-892" fmla="*/ 711461 h 3186701"/>
                  <a:gd name="connsiteX6-893" fmla="*/ 1871247 w 2981407"/>
                  <a:gd name="connsiteY6-894" fmla="*/ 3186701 h 3186701"/>
                  <a:gd name="connsiteX7-895" fmla="*/ 1237328 w 2981407"/>
                  <a:gd name="connsiteY7-896" fmla="*/ 1143558 h 3186701"/>
                  <a:gd name="connsiteX8-897" fmla="*/ 1130450 w 2981407"/>
                  <a:gd name="connsiteY8-898" fmla="*/ 2046083 h 3186701"/>
                  <a:gd name="connsiteX9-899" fmla="*/ 964195 w 2981407"/>
                  <a:gd name="connsiteY9-900" fmla="*/ 1666073 h 3186701"/>
                  <a:gd name="connsiteX10-901" fmla="*/ 1148733 w 2981407"/>
                  <a:gd name="connsiteY10-902" fmla="*/ 3168594 h 3186701"/>
                  <a:gd name="connsiteX0-903" fmla="*/ 1148733 w 2981407"/>
                  <a:gd name="connsiteY0-904" fmla="*/ 3168594 h 3186701"/>
                  <a:gd name="connsiteX1-905" fmla="*/ 0 w 2981407"/>
                  <a:gd name="connsiteY1-906" fmla="*/ 1749200 h 3186701"/>
                  <a:gd name="connsiteX2-907" fmla="*/ 449559 w 2981407"/>
                  <a:gd name="connsiteY2-908" fmla="*/ 2009927 h 3186701"/>
                  <a:gd name="connsiteX3-909" fmla="*/ 826277 w 2981407"/>
                  <a:gd name="connsiteY3-910" fmla="*/ 0 h 3186701"/>
                  <a:gd name="connsiteX4-911" fmla="*/ 2084415 w 2981407"/>
                  <a:gd name="connsiteY4-912" fmla="*/ 1294704 h 3186701"/>
                  <a:gd name="connsiteX5-913" fmla="*/ 2081534 w 2981407"/>
                  <a:gd name="connsiteY5-914" fmla="*/ 711461 h 3186701"/>
                  <a:gd name="connsiteX6-915" fmla="*/ 1871247 w 2981407"/>
                  <a:gd name="connsiteY6-916" fmla="*/ 3186701 h 3186701"/>
                  <a:gd name="connsiteX7-917" fmla="*/ 1237328 w 2981407"/>
                  <a:gd name="connsiteY7-918" fmla="*/ 1143558 h 3186701"/>
                  <a:gd name="connsiteX8-919" fmla="*/ 1130450 w 2981407"/>
                  <a:gd name="connsiteY8-920" fmla="*/ 2046083 h 3186701"/>
                  <a:gd name="connsiteX9-921" fmla="*/ 964195 w 2981407"/>
                  <a:gd name="connsiteY9-922" fmla="*/ 1666073 h 3186701"/>
                  <a:gd name="connsiteX10-923" fmla="*/ 1148733 w 2981407"/>
                  <a:gd name="connsiteY10-924" fmla="*/ 3168594 h 3186701"/>
                  <a:gd name="connsiteX0-925" fmla="*/ 1148733 w 2981407"/>
                  <a:gd name="connsiteY0-926" fmla="*/ 3168594 h 3186701"/>
                  <a:gd name="connsiteX1-927" fmla="*/ 0 w 2981407"/>
                  <a:gd name="connsiteY1-928" fmla="*/ 1749200 h 3186701"/>
                  <a:gd name="connsiteX2-929" fmla="*/ 449559 w 2981407"/>
                  <a:gd name="connsiteY2-930" fmla="*/ 2009927 h 3186701"/>
                  <a:gd name="connsiteX3-931" fmla="*/ 826277 w 2981407"/>
                  <a:gd name="connsiteY3-932" fmla="*/ 0 h 3186701"/>
                  <a:gd name="connsiteX4-933" fmla="*/ 2084415 w 2981407"/>
                  <a:gd name="connsiteY4-934" fmla="*/ 1294704 h 3186701"/>
                  <a:gd name="connsiteX5-935" fmla="*/ 2081534 w 2981407"/>
                  <a:gd name="connsiteY5-936" fmla="*/ 711461 h 3186701"/>
                  <a:gd name="connsiteX6-937" fmla="*/ 1871247 w 2981407"/>
                  <a:gd name="connsiteY6-938" fmla="*/ 3186701 h 3186701"/>
                  <a:gd name="connsiteX7-939" fmla="*/ 1237328 w 2981407"/>
                  <a:gd name="connsiteY7-940" fmla="*/ 1143558 h 3186701"/>
                  <a:gd name="connsiteX8-941" fmla="*/ 1130450 w 2981407"/>
                  <a:gd name="connsiteY8-942" fmla="*/ 2046083 h 3186701"/>
                  <a:gd name="connsiteX9-943" fmla="*/ 964195 w 2981407"/>
                  <a:gd name="connsiteY9-944" fmla="*/ 1666073 h 3186701"/>
                  <a:gd name="connsiteX10-945" fmla="*/ 1148733 w 2981407"/>
                  <a:gd name="connsiteY10-946" fmla="*/ 3168594 h 3186701"/>
                  <a:gd name="connsiteX0-947" fmla="*/ 1148733 w 2981407"/>
                  <a:gd name="connsiteY0-948" fmla="*/ 3168594 h 3186701"/>
                  <a:gd name="connsiteX1-949" fmla="*/ 0 w 2981407"/>
                  <a:gd name="connsiteY1-950" fmla="*/ 1749200 h 3186701"/>
                  <a:gd name="connsiteX2-951" fmla="*/ 449559 w 2981407"/>
                  <a:gd name="connsiteY2-952" fmla="*/ 2009927 h 3186701"/>
                  <a:gd name="connsiteX3-953" fmla="*/ 826277 w 2981407"/>
                  <a:gd name="connsiteY3-954" fmla="*/ 0 h 3186701"/>
                  <a:gd name="connsiteX4-955" fmla="*/ 2084415 w 2981407"/>
                  <a:gd name="connsiteY4-956" fmla="*/ 1294704 h 3186701"/>
                  <a:gd name="connsiteX5-957" fmla="*/ 2081534 w 2981407"/>
                  <a:gd name="connsiteY5-958" fmla="*/ 711461 h 3186701"/>
                  <a:gd name="connsiteX6-959" fmla="*/ 1871247 w 2981407"/>
                  <a:gd name="connsiteY6-960" fmla="*/ 3186701 h 3186701"/>
                  <a:gd name="connsiteX7-961" fmla="*/ 1237328 w 2981407"/>
                  <a:gd name="connsiteY7-962" fmla="*/ 1143558 h 3186701"/>
                  <a:gd name="connsiteX8-963" fmla="*/ 1130450 w 2981407"/>
                  <a:gd name="connsiteY8-964" fmla="*/ 2046083 h 3186701"/>
                  <a:gd name="connsiteX9-965" fmla="*/ 918927 w 2981407"/>
                  <a:gd name="connsiteY9-966" fmla="*/ 1697760 h 3186701"/>
                  <a:gd name="connsiteX10-967" fmla="*/ 1148733 w 2981407"/>
                  <a:gd name="connsiteY10-968" fmla="*/ 3168594 h 3186701"/>
                  <a:gd name="connsiteX0-969" fmla="*/ 1148733 w 2981407"/>
                  <a:gd name="connsiteY0-970" fmla="*/ 3168594 h 3186701"/>
                  <a:gd name="connsiteX1-971" fmla="*/ 0 w 2981407"/>
                  <a:gd name="connsiteY1-972" fmla="*/ 1749200 h 3186701"/>
                  <a:gd name="connsiteX2-973" fmla="*/ 449559 w 2981407"/>
                  <a:gd name="connsiteY2-974" fmla="*/ 2009927 h 3186701"/>
                  <a:gd name="connsiteX3-975" fmla="*/ 826277 w 2981407"/>
                  <a:gd name="connsiteY3-976" fmla="*/ 0 h 3186701"/>
                  <a:gd name="connsiteX4-977" fmla="*/ 2084415 w 2981407"/>
                  <a:gd name="connsiteY4-978" fmla="*/ 1294704 h 3186701"/>
                  <a:gd name="connsiteX5-979" fmla="*/ 2081534 w 2981407"/>
                  <a:gd name="connsiteY5-980" fmla="*/ 711461 h 3186701"/>
                  <a:gd name="connsiteX6-981" fmla="*/ 1871247 w 2981407"/>
                  <a:gd name="connsiteY6-982" fmla="*/ 3186701 h 3186701"/>
                  <a:gd name="connsiteX7-983" fmla="*/ 1237328 w 2981407"/>
                  <a:gd name="connsiteY7-984" fmla="*/ 1143558 h 3186701"/>
                  <a:gd name="connsiteX8-985" fmla="*/ 1130450 w 2981407"/>
                  <a:gd name="connsiteY8-986" fmla="*/ 2046083 h 3186701"/>
                  <a:gd name="connsiteX9-987" fmla="*/ 918927 w 2981407"/>
                  <a:gd name="connsiteY9-988" fmla="*/ 1697760 h 3186701"/>
                  <a:gd name="connsiteX10-989" fmla="*/ 1148733 w 2981407"/>
                  <a:gd name="connsiteY10-990" fmla="*/ 3168594 h 3186701"/>
                  <a:gd name="connsiteX0-991" fmla="*/ 1148733 w 2981407"/>
                  <a:gd name="connsiteY0-992" fmla="*/ 3168594 h 3186701"/>
                  <a:gd name="connsiteX1-993" fmla="*/ 0 w 2981407"/>
                  <a:gd name="connsiteY1-994" fmla="*/ 1749200 h 3186701"/>
                  <a:gd name="connsiteX2-995" fmla="*/ 449559 w 2981407"/>
                  <a:gd name="connsiteY2-996" fmla="*/ 2009927 h 3186701"/>
                  <a:gd name="connsiteX3-997" fmla="*/ 826277 w 2981407"/>
                  <a:gd name="connsiteY3-998" fmla="*/ 0 h 3186701"/>
                  <a:gd name="connsiteX4-999" fmla="*/ 2084415 w 2981407"/>
                  <a:gd name="connsiteY4-1000" fmla="*/ 1294704 h 3186701"/>
                  <a:gd name="connsiteX5-1001" fmla="*/ 2081534 w 2981407"/>
                  <a:gd name="connsiteY5-1002" fmla="*/ 711461 h 3186701"/>
                  <a:gd name="connsiteX6-1003" fmla="*/ 1871247 w 2981407"/>
                  <a:gd name="connsiteY6-1004" fmla="*/ 3186701 h 3186701"/>
                  <a:gd name="connsiteX7-1005" fmla="*/ 1237328 w 2981407"/>
                  <a:gd name="connsiteY7-1006" fmla="*/ 1143558 h 3186701"/>
                  <a:gd name="connsiteX8-1007" fmla="*/ 1130450 w 2981407"/>
                  <a:gd name="connsiteY8-1008" fmla="*/ 2046083 h 3186701"/>
                  <a:gd name="connsiteX9-1009" fmla="*/ 918927 w 2981407"/>
                  <a:gd name="connsiteY9-1010" fmla="*/ 1697760 h 3186701"/>
                  <a:gd name="connsiteX10-1011" fmla="*/ 1148733 w 2981407"/>
                  <a:gd name="connsiteY10-1012" fmla="*/ 3168594 h 3186701"/>
                  <a:gd name="connsiteX0-1013" fmla="*/ 1148733 w 2981407"/>
                  <a:gd name="connsiteY0-1014" fmla="*/ 3168594 h 3186701"/>
                  <a:gd name="connsiteX1-1015" fmla="*/ 0 w 2981407"/>
                  <a:gd name="connsiteY1-1016" fmla="*/ 1749200 h 3186701"/>
                  <a:gd name="connsiteX2-1017" fmla="*/ 449559 w 2981407"/>
                  <a:gd name="connsiteY2-1018" fmla="*/ 2009927 h 3186701"/>
                  <a:gd name="connsiteX3-1019" fmla="*/ 826277 w 2981407"/>
                  <a:gd name="connsiteY3-1020" fmla="*/ 0 h 3186701"/>
                  <a:gd name="connsiteX4-1021" fmla="*/ 2084415 w 2981407"/>
                  <a:gd name="connsiteY4-1022" fmla="*/ 1294704 h 3186701"/>
                  <a:gd name="connsiteX5-1023" fmla="*/ 2081534 w 2981407"/>
                  <a:gd name="connsiteY5-1024" fmla="*/ 711461 h 3186701"/>
                  <a:gd name="connsiteX6-1025" fmla="*/ 1871247 w 2981407"/>
                  <a:gd name="connsiteY6-1026" fmla="*/ 3186701 h 3186701"/>
                  <a:gd name="connsiteX7-1027" fmla="*/ 1237328 w 2981407"/>
                  <a:gd name="connsiteY7-1028" fmla="*/ 1143558 h 3186701"/>
                  <a:gd name="connsiteX8-1029" fmla="*/ 1130450 w 2981407"/>
                  <a:gd name="connsiteY8-1030" fmla="*/ 2046083 h 3186701"/>
                  <a:gd name="connsiteX9-1031" fmla="*/ 918927 w 2981407"/>
                  <a:gd name="connsiteY9-1032" fmla="*/ 1697760 h 3186701"/>
                  <a:gd name="connsiteX10-1033" fmla="*/ 1148733 w 2981407"/>
                  <a:gd name="connsiteY10-1034" fmla="*/ 3168594 h 3186701"/>
                  <a:gd name="connsiteX0-1035" fmla="*/ 1148733 w 2981407"/>
                  <a:gd name="connsiteY0-1036" fmla="*/ 3168594 h 3186701"/>
                  <a:gd name="connsiteX1-1037" fmla="*/ 0 w 2981407"/>
                  <a:gd name="connsiteY1-1038" fmla="*/ 1749200 h 3186701"/>
                  <a:gd name="connsiteX2-1039" fmla="*/ 449559 w 2981407"/>
                  <a:gd name="connsiteY2-1040" fmla="*/ 2009927 h 3186701"/>
                  <a:gd name="connsiteX3-1041" fmla="*/ 826277 w 2981407"/>
                  <a:gd name="connsiteY3-1042" fmla="*/ 0 h 3186701"/>
                  <a:gd name="connsiteX4-1043" fmla="*/ 2084415 w 2981407"/>
                  <a:gd name="connsiteY4-1044" fmla="*/ 1294704 h 3186701"/>
                  <a:gd name="connsiteX5-1045" fmla="*/ 2081534 w 2981407"/>
                  <a:gd name="connsiteY5-1046" fmla="*/ 711461 h 3186701"/>
                  <a:gd name="connsiteX6-1047" fmla="*/ 1871247 w 2981407"/>
                  <a:gd name="connsiteY6-1048" fmla="*/ 3186701 h 3186701"/>
                  <a:gd name="connsiteX7-1049" fmla="*/ 1237328 w 2981407"/>
                  <a:gd name="connsiteY7-1050" fmla="*/ 1143558 h 3186701"/>
                  <a:gd name="connsiteX8-1051" fmla="*/ 1130450 w 2981407"/>
                  <a:gd name="connsiteY8-1052" fmla="*/ 2046083 h 3186701"/>
                  <a:gd name="connsiteX9-1053" fmla="*/ 918927 w 2981407"/>
                  <a:gd name="connsiteY9-1054" fmla="*/ 1697760 h 3186701"/>
                  <a:gd name="connsiteX10-1055" fmla="*/ 1148733 w 2981407"/>
                  <a:gd name="connsiteY10-1056" fmla="*/ 3168594 h 3186701"/>
                  <a:gd name="connsiteX0-1057" fmla="*/ 1148733 w 2981407"/>
                  <a:gd name="connsiteY0-1058" fmla="*/ 3168594 h 3186701"/>
                  <a:gd name="connsiteX1-1059" fmla="*/ 0 w 2981407"/>
                  <a:gd name="connsiteY1-1060" fmla="*/ 1749200 h 3186701"/>
                  <a:gd name="connsiteX2-1061" fmla="*/ 449559 w 2981407"/>
                  <a:gd name="connsiteY2-1062" fmla="*/ 2009927 h 3186701"/>
                  <a:gd name="connsiteX3-1063" fmla="*/ 826277 w 2981407"/>
                  <a:gd name="connsiteY3-1064" fmla="*/ 0 h 3186701"/>
                  <a:gd name="connsiteX4-1065" fmla="*/ 2084415 w 2981407"/>
                  <a:gd name="connsiteY4-1066" fmla="*/ 1294704 h 3186701"/>
                  <a:gd name="connsiteX5-1067" fmla="*/ 2081534 w 2981407"/>
                  <a:gd name="connsiteY5-1068" fmla="*/ 711461 h 3186701"/>
                  <a:gd name="connsiteX6-1069" fmla="*/ 1871247 w 2981407"/>
                  <a:gd name="connsiteY6-1070" fmla="*/ 3186701 h 3186701"/>
                  <a:gd name="connsiteX7-1071" fmla="*/ 1237328 w 2981407"/>
                  <a:gd name="connsiteY7-1072" fmla="*/ 1143558 h 3186701"/>
                  <a:gd name="connsiteX8-1073" fmla="*/ 1130450 w 2981407"/>
                  <a:gd name="connsiteY8-1074" fmla="*/ 2046083 h 3186701"/>
                  <a:gd name="connsiteX9-1075" fmla="*/ 918927 w 2981407"/>
                  <a:gd name="connsiteY9-1076" fmla="*/ 1697760 h 3186701"/>
                  <a:gd name="connsiteX10-1077" fmla="*/ 1148733 w 2981407"/>
                  <a:gd name="connsiteY10-1078" fmla="*/ 3168594 h 3186701"/>
                  <a:gd name="connsiteX0-1079" fmla="*/ 1148733 w 2981407"/>
                  <a:gd name="connsiteY0-1080" fmla="*/ 3168594 h 3186701"/>
                  <a:gd name="connsiteX1-1081" fmla="*/ 0 w 2981407"/>
                  <a:gd name="connsiteY1-1082" fmla="*/ 1749200 h 3186701"/>
                  <a:gd name="connsiteX2-1083" fmla="*/ 449559 w 2981407"/>
                  <a:gd name="connsiteY2-1084" fmla="*/ 2009927 h 3186701"/>
                  <a:gd name="connsiteX3-1085" fmla="*/ 826277 w 2981407"/>
                  <a:gd name="connsiteY3-1086" fmla="*/ 0 h 3186701"/>
                  <a:gd name="connsiteX4-1087" fmla="*/ 2084415 w 2981407"/>
                  <a:gd name="connsiteY4-1088" fmla="*/ 1294704 h 3186701"/>
                  <a:gd name="connsiteX5-1089" fmla="*/ 2081534 w 2981407"/>
                  <a:gd name="connsiteY5-1090" fmla="*/ 711461 h 3186701"/>
                  <a:gd name="connsiteX6-1091" fmla="*/ 1871247 w 2981407"/>
                  <a:gd name="connsiteY6-1092" fmla="*/ 3186701 h 3186701"/>
                  <a:gd name="connsiteX7-1093" fmla="*/ 1237328 w 2981407"/>
                  <a:gd name="connsiteY7-1094" fmla="*/ 1143558 h 3186701"/>
                  <a:gd name="connsiteX8-1095" fmla="*/ 1130450 w 2981407"/>
                  <a:gd name="connsiteY8-1096" fmla="*/ 2046083 h 3186701"/>
                  <a:gd name="connsiteX9-1097" fmla="*/ 918927 w 2981407"/>
                  <a:gd name="connsiteY9-1098" fmla="*/ 1697760 h 3186701"/>
                  <a:gd name="connsiteX10-1099" fmla="*/ 1148733 w 2981407"/>
                  <a:gd name="connsiteY10-1100" fmla="*/ 3168594 h 3186701"/>
                  <a:gd name="connsiteX0-1101" fmla="*/ 1148733 w 2897156"/>
                  <a:gd name="connsiteY0-1102" fmla="*/ 3168594 h 3173121"/>
                  <a:gd name="connsiteX1-1103" fmla="*/ 0 w 2897156"/>
                  <a:gd name="connsiteY1-1104" fmla="*/ 1749200 h 3173121"/>
                  <a:gd name="connsiteX2-1105" fmla="*/ 449559 w 2897156"/>
                  <a:gd name="connsiteY2-1106" fmla="*/ 2009927 h 3173121"/>
                  <a:gd name="connsiteX3-1107" fmla="*/ 826277 w 2897156"/>
                  <a:gd name="connsiteY3-1108" fmla="*/ 0 h 3173121"/>
                  <a:gd name="connsiteX4-1109" fmla="*/ 2084415 w 2897156"/>
                  <a:gd name="connsiteY4-1110" fmla="*/ 1294704 h 3173121"/>
                  <a:gd name="connsiteX5-1111" fmla="*/ 2081534 w 2897156"/>
                  <a:gd name="connsiteY5-1112" fmla="*/ 711461 h 3173121"/>
                  <a:gd name="connsiteX6-1113" fmla="*/ 1581537 w 2897156"/>
                  <a:gd name="connsiteY6-1114" fmla="*/ 3173121 h 3173121"/>
                  <a:gd name="connsiteX7-1115" fmla="*/ 1237328 w 2897156"/>
                  <a:gd name="connsiteY7-1116" fmla="*/ 1143558 h 3173121"/>
                  <a:gd name="connsiteX8-1117" fmla="*/ 1130450 w 2897156"/>
                  <a:gd name="connsiteY8-1118" fmla="*/ 2046083 h 3173121"/>
                  <a:gd name="connsiteX9-1119" fmla="*/ 918927 w 2897156"/>
                  <a:gd name="connsiteY9-1120" fmla="*/ 1697760 h 3173121"/>
                  <a:gd name="connsiteX10-1121" fmla="*/ 1148733 w 2897156"/>
                  <a:gd name="connsiteY10-1122" fmla="*/ 3168594 h 3173121"/>
                  <a:gd name="connsiteX0-1123" fmla="*/ 1148733 w 2969045"/>
                  <a:gd name="connsiteY0-1124" fmla="*/ 3168594 h 3173121"/>
                  <a:gd name="connsiteX1-1125" fmla="*/ 0 w 2969045"/>
                  <a:gd name="connsiteY1-1126" fmla="*/ 1749200 h 3173121"/>
                  <a:gd name="connsiteX2-1127" fmla="*/ 449559 w 2969045"/>
                  <a:gd name="connsiteY2-1128" fmla="*/ 2009927 h 3173121"/>
                  <a:gd name="connsiteX3-1129" fmla="*/ 826277 w 2969045"/>
                  <a:gd name="connsiteY3-1130" fmla="*/ 0 h 3173121"/>
                  <a:gd name="connsiteX4-1131" fmla="*/ 2084415 w 2969045"/>
                  <a:gd name="connsiteY4-1132" fmla="*/ 1294704 h 3173121"/>
                  <a:gd name="connsiteX5-1133" fmla="*/ 2081534 w 2969045"/>
                  <a:gd name="connsiteY5-1134" fmla="*/ 711461 h 3173121"/>
                  <a:gd name="connsiteX6-1135" fmla="*/ 1581537 w 2969045"/>
                  <a:gd name="connsiteY6-1136" fmla="*/ 3173121 h 3173121"/>
                  <a:gd name="connsiteX7-1137" fmla="*/ 1237328 w 2969045"/>
                  <a:gd name="connsiteY7-1138" fmla="*/ 1143558 h 3173121"/>
                  <a:gd name="connsiteX8-1139" fmla="*/ 1130450 w 2969045"/>
                  <a:gd name="connsiteY8-1140" fmla="*/ 2046083 h 3173121"/>
                  <a:gd name="connsiteX9-1141" fmla="*/ 918927 w 2969045"/>
                  <a:gd name="connsiteY9-1142" fmla="*/ 1697760 h 3173121"/>
                  <a:gd name="connsiteX10-1143" fmla="*/ 1148733 w 2969045"/>
                  <a:gd name="connsiteY10-1144" fmla="*/ 3168594 h 3173121"/>
                  <a:gd name="connsiteX0-1145" fmla="*/ 1148733 w 2969045"/>
                  <a:gd name="connsiteY0-1146" fmla="*/ 3168594 h 3173121"/>
                  <a:gd name="connsiteX1-1147" fmla="*/ 0 w 2969045"/>
                  <a:gd name="connsiteY1-1148" fmla="*/ 1749200 h 3173121"/>
                  <a:gd name="connsiteX2-1149" fmla="*/ 449559 w 2969045"/>
                  <a:gd name="connsiteY2-1150" fmla="*/ 2009927 h 3173121"/>
                  <a:gd name="connsiteX3-1151" fmla="*/ 826277 w 2969045"/>
                  <a:gd name="connsiteY3-1152" fmla="*/ 0 h 3173121"/>
                  <a:gd name="connsiteX4-1153" fmla="*/ 2084415 w 2969045"/>
                  <a:gd name="connsiteY4-1154" fmla="*/ 1294704 h 3173121"/>
                  <a:gd name="connsiteX5-1155" fmla="*/ 2081534 w 2969045"/>
                  <a:gd name="connsiteY5-1156" fmla="*/ 711461 h 3173121"/>
                  <a:gd name="connsiteX6-1157" fmla="*/ 1581537 w 2969045"/>
                  <a:gd name="connsiteY6-1158" fmla="*/ 3173121 h 3173121"/>
                  <a:gd name="connsiteX7-1159" fmla="*/ 1237328 w 2969045"/>
                  <a:gd name="connsiteY7-1160" fmla="*/ 1143558 h 3173121"/>
                  <a:gd name="connsiteX8-1161" fmla="*/ 1130450 w 2969045"/>
                  <a:gd name="connsiteY8-1162" fmla="*/ 2046083 h 3173121"/>
                  <a:gd name="connsiteX9-1163" fmla="*/ 918927 w 2969045"/>
                  <a:gd name="connsiteY9-1164" fmla="*/ 1697760 h 3173121"/>
                  <a:gd name="connsiteX10-1165" fmla="*/ 1148733 w 2969045"/>
                  <a:gd name="connsiteY10-1166" fmla="*/ 3168594 h 3173121"/>
                  <a:gd name="connsiteX0-1167" fmla="*/ 1148733 w 2969045"/>
                  <a:gd name="connsiteY0-1168" fmla="*/ 3168594 h 3173121"/>
                  <a:gd name="connsiteX1-1169" fmla="*/ 0 w 2969045"/>
                  <a:gd name="connsiteY1-1170" fmla="*/ 1749200 h 3173121"/>
                  <a:gd name="connsiteX2-1171" fmla="*/ 449559 w 2969045"/>
                  <a:gd name="connsiteY2-1172" fmla="*/ 2009927 h 3173121"/>
                  <a:gd name="connsiteX3-1173" fmla="*/ 826277 w 2969045"/>
                  <a:gd name="connsiteY3-1174" fmla="*/ 0 h 3173121"/>
                  <a:gd name="connsiteX4-1175" fmla="*/ 2084415 w 2969045"/>
                  <a:gd name="connsiteY4-1176" fmla="*/ 1294704 h 3173121"/>
                  <a:gd name="connsiteX5-1177" fmla="*/ 2081534 w 2969045"/>
                  <a:gd name="connsiteY5-1178" fmla="*/ 711461 h 3173121"/>
                  <a:gd name="connsiteX6-1179" fmla="*/ 1581537 w 2969045"/>
                  <a:gd name="connsiteY6-1180" fmla="*/ 3173121 h 3173121"/>
                  <a:gd name="connsiteX7-1181" fmla="*/ 1237328 w 2969045"/>
                  <a:gd name="connsiteY7-1182" fmla="*/ 1143558 h 3173121"/>
                  <a:gd name="connsiteX8-1183" fmla="*/ 1288886 w 2969045"/>
                  <a:gd name="connsiteY8-1184" fmla="*/ 2367481 h 3173121"/>
                  <a:gd name="connsiteX9-1185" fmla="*/ 918927 w 2969045"/>
                  <a:gd name="connsiteY9-1186" fmla="*/ 1697760 h 3173121"/>
                  <a:gd name="connsiteX10-1187" fmla="*/ 1148733 w 2969045"/>
                  <a:gd name="connsiteY10-1188" fmla="*/ 3168594 h 3173121"/>
                  <a:gd name="connsiteX0-1189" fmla="*/ 1148733 w 2969045"/>
                  <a:gd name="connsiteY0-1190" fmla="*/ 3168594 h 3173121"/>
                  <a:gd name="connsiteX1-1191" fmla="*/ 0 w 2969045"/>
                  <a:gd name="connsiteY1-1192" fmla="*/ 1749200 h 3173121"/>
                  <a:gd name="connsiteX2-1193" fmla="*/ 449559 w 2969045"/>
                  <a:gd name="connsiteY2-1194" fmla="*/ 2009927 h 3173121"/>
                  <a:gd name="connsiteX3-1195" fmla="*/ 826277 w 2969045"/>
                  <a:gd name="connsiteY3-1196" fmla="*/ 0 h 3173121"/>
                  <a:gd name="connsiteX4-1197" fmla="*/ 2084415 w 2969045"/>
                  <a:gd name="connsiteY4-1198" fmla="*/ 1294704 h 3173121"/>
                  <a:gd name="connsiteX5-1199" fmla="*/ 2081534 w 2969045"/>
                  <a:gd name="connsiteY5-1200" fmla="*/ 711461 h 3173121"/>
                  <a:gd name="connsiteX6-1201" fmla="*/ 1581537 w 2969045"/>
                  <a:gd name="connsiteY6-1202" fmla="*/ 3173121 h 3173121"/>
                  <a:gd name="connsiteX7-1203" fmla="*/ 1237328 w 2969045"/>
                  <a:gd name="connsiteY7-1204" fmla="*/ 1143558 h 3173121"/>
                  <a:gd name="connsiteX8-1205" fmla="*/ 1162138 w 2969045"/>
                  <a:gd name="connsiteY8-1206" fmla="*/ 2408222 h 3173121"/>
                  <a:gd name="connsiteX9-1207" fmla="*/ 918927 w 2969045"/>
                  <a:gd name="connsiteY9-1208" fmla="*/ 1697760 h 3173121"/>
                  <a:gd name="connsiteX10-1209" fmla="*/ 1148733 w 2969045"/>
                  <a:gd name="connsiteY10-1210" fmla="*/ 3168594 h 3173121"/>
                  <a:gd name="connsiteX0-1211" fmla="*/ 1148733 w 2969045"/>
                  <a:gd name="connsiteY0-1212" fmla="*/ 3168594 h 3173121"/>
                  <a:gd name="connsiteX1-1213" fmla="*/ 0 w 2969045"/>
                  <a:gd name="connsiteY1-1214" fmla="*/ 1749200 h 3173121"/>
                  <a:gd name="connsiteX2-1215" fmla="*/ 449559 w 2969045"/>
                  <a:gd name="connsiteY2-1216" fmla="*/ 2009927 h 3173121"/>
                  <a:gd name="connsiteX3-1217" fmla="*/ 826277 w 2969045"/>
                  <a:gd name="connsiteY3-1218" fmla="*/ 0 h 3173121"/>
                  <a:gd name="connsiteX4-1219" fmla="*/ 2084415 w 2969045"/>
                  <a:gd name="connsiteY4-1220" fmla="*/ 1294704 h 3173121"/>
                  <a:gd name="connsiteX5-1221" fmla="*/ 2081534 w 2969045"/>
                  <a:gd name="connsiteY5-1222" fmla="*/ 711461 h 3173121"/>
                  <a:gd name="connsiteX6-1223" fmla="*/ 1581537 w 2969045"/>
                  <a:gd name="connsiteY6-1224" fmla="*/ 3173121 h 3173121"/>
                  <a:gd name="connsiteX7-1225" fmla="*/ 1237328 w 2969045"/>
                  <a:gd name="connsiteY7-1226" fmla="*/ 1143558 h 3173121"/>
                  <a:gd name="connsiteX8-1227" fmla="*/ 1162138 w 2969045"/>
                  <a:gd name="connsiteY8-1228" fmla="*/ 2408222 h 3173121"/>
                  <a:gd name="connsiteX9-1229" fmla="*/ 918927 w 2969045"/>
                  <a:gd name="connsiteY9-1230" fmla="*/ 1697760 h 3173121"/>
                  <a:gd name="connsiteX10-1231" fmla="*/ 1148733 w 2969045"/>
                  <a:gd name="connsiteY10-1232" fmla="*/ 3168594 h 3173121"/>
                  <a:gd name="connsiteX0-1233" fmla="*/ 1148733 w 2969045"/>
                  <a:gd name="connsiteY0-1234" fmla="*/ 3168594 h 3173121"/>
                  <a:gd name="connsiteX1-1235" fmla="*/ 0 w 2969045"/>
                  <a:gd name="connsiteY1-1236" fmla="*/ 1749200 h 3173121"/>
                  <a:gd name="connsiteX2-1237" fmla="*/ 449559 w 2969045"/>
                  <a:gd name="connsiteY2-1238" fmla="*/ 2009927 h 3173121"/>
                  <a:gd name="connsiteX3-1239" fmla="*/ 826277 w 2969045"/>
                  <a:gd name="connsiteY3-1240" fmla="*/ 0 h 3173121"/>
                  <a:gd name="connsiteX4-1241" fmla="*/ 2084415 w 2969045"/>
                  <a:gd name="connsiteY4-1242" fmla="*/ 1294704 h 3173121"/>
                  <a:gd name="connsiteX5-1243" fmla="*/ 2081534 w 2969045"/>
                  <a:gd name="connsiteY5-1244" fmla="*/ 711461 h 3173121"/>
                  <a:gd name="connsiteX6-1245" fmla="*/ 1581537 w 2969045"/>
                  <a:gd name="connsiteY6-1246" fmla="*/ 3173121 h 3173121"/>
                  <a:gd name="connsiteX7-1247" fmla="*/ 1237328 w 2969045"/>
                  <a:gd name="connsiteY7-1248" fmla="*/ 1143558 h 3173121"/>
                  <a:gd name="connsiteX8-1249" fmla="*/ 1162138 w 2969045"/>
                  <a:gd name="connsiteY8-1250" fmla="*/ 2408222 h 3173121"/>
                  <a:gd name="connsiteX9-1251" fmla="*/ 918927 w 2969045"/>
                  <a:gd name="connsiteY9-1252" fmla="*/ 1697760 h 3173121"/>
                  <a:gd name="connsiteX10-1253" fmla="*/ 1148733 w 2969045"/>
                  <a:gd name="connsiteY10-1254" fmla="*/ 3168594 h 3173121"/>
                  <a:gd name="connsiteX0-1255" fmla="*/ 1148733 w 2969045"/>
                  <a:gd name="connsiteY0-1256" fmla="*/ 3168594 h 3173121"/>
                  <a:gd name="connsiteX1-1257" fmla="*/ 0 w 2969045"/>
                  <a:gd name="connsiteY1-1258" fmla="*/ 1749200 h 3173121"/>
                  <a:gd name="connsiteX2-1259" fmla="*/ 449559 w 2969045"/>
                  <a:gd name="connsiteY2-1260" fmla="*/ 2009927 h 3173121"/>
                  <a:gd name="connsiteX3-1261" fmla="*/ 826277 w 2969045"/>
                  <a:gd name="connsiteY3-1262" fmla="*/ 0 h 3173121"/>
                  <a:gd name="connsiteX4-1263" fmla="*/ 2084415 w 2969045"/>
                  <a:gd name="connsiteY4-1264" fmla="*/ 1294704 h 3173121"/>
                  <a:gd name="connsiteX5-1265" fmla="*/ 2081534 w 2969045"/>
                  <a:gd name="connsiteY5-1266" fmla="*/ 711461 h 3173121"/>
                  <a:gd name="connsiteX6-1267" fmla="*/ 1581537 w 2969045"/>
                  <a:gd name="connsiteY6-1268" fmla="*/ 3173121 h 3173121"/>
                  <a:gd name="connsiteX7-1269" fmla="*/ 1237328 w 2969045"/>
                  <a:gd name="connsiteY7-1270" fmla="*/ 1143558 h 3173121"/>
                  <a:gd name="connsiteX8-1271" fmla="*/ 1162138 w 2969045"/>
                  <a:gd name="connsiteY8-1272" fmla="*/ 2408222 h 3173121"/>
                  <a:gd name="connsiteX9-1273" fmla="*/ 918927 w 2969045"/>
                  <a:gd name="connsiteY9-1274" fmla="*/ 1697760 h 3173121"/>
                  <a:gd name="connsiteX10-1275" fmla="*/ 1148733 w 2969045"/>
                  <a:gd name="connsiteY10-1276" fmla="*/ 3168594 h 3173121"/>
                  <a:gd name="connsiteX0-1277" fmla="*/ 1148733 w 2969045"/>
                  <a:gd name="connsiteY0-1278" fmla="*/ 3168594 h 3173121"/>
                  <a:gd name="connsiteX1-1279" fmla="*/ 0 w 2969045"/>
                  <a:gd name="connsiteY1-1280" fmla="*/ 1749200 h 3173121"/>
                  <a:gd name="connsiteX2-1281" fmla="*/ 449559 w 2969045"/>
                  <a:gd name="connsiteY2-1282" fmla="*/ 2009927 h 3173121"/>
                  <a:gd name="connsiteX3-1283" fmla="*/ 826277 w 2969045"/>
                  <a:gd name="connsiteY3-1284" fmla="*/ 0 h 3173121"/>
                  <a:gd name="connsiteX4-1285" fmla="*/ 2084415 w 2969045"/>
                  <a:gd name="connsiteY4-1286" fmla="*/ 1294704 h 3173121"/>
                  <a:gd name="connsiteX5-1287" fmla="*/ 2081534 w 2969045"/>
                  <a:gd name="connsiteY5-1288" fmla="*/ 711461 h 3173121"/>
                  <a:gd name="connsiteX6-1289" fmla="*/ 1581537 w 2969045"/>
                  <a:gd name="connsiteY6-1290" fmla="*/ 3173121 h 3173121"/>
                  <a:gd name="connsiteX7-1291" fmla="*/ 1237328 w 2969045"/>
                  <a:gd name="connsiteY7-1292" fmla="*/ 1143558 h 3173121"/>
                  <a:gd name="connsiteX8-1293" fmla="*/ 1162138 w 2969045"/>
                  <a:gd name="connsiteY8-1294" fmla="*/ 2408222 h 3173121"/>
                  <a:gd name="connsiteX9-1295" fmla="*/ 918927 w 2969045"/>
                  <a:gd name="connsiteY9-1296" fmla="*/ 1697760 h 3173121"/>
                  <a:gd name="connsiteX10-1297" fmla="*/ 1148733 w 2969045"/>
                  <a:gd name="connsiteY10-1298" fmla="*/ 3168594 h 3173121"/>
                  <a:gd name="connsiteX0-1299" fmla="*/ 1148733 w 2969045"/>
                  <a:gd name="connsiteY0-1300" fmla="*/ 3168594 h 3173121"/>
                  <a:gd name="connsiteX1-1301" fmla="*/ 0 w 2969045"/>
                  <a:gd name="connsiteY1-1302" fmla="*/ 1749200 h 3173121"/>
                  <a:gd name="connsiteX2-1303" fmla="*/ 449559 w 2969045"/>
                  <a:gd name="connsiteY2-1304" fmla="*/ 2009927 h 3173121"/>
                  <a:gd name="connsiteX3-1305" fmla="*/ 826277 w 2969045"/>
                  <a:gd name="connsiteY3-1306" fmla="*/ 0 h 3173121"/>
                  <a:gd name="connsiteX4-1307" fmla="*/ 2084415 w 2969045"/>
                  <a:gd name="connsiteY4-1308" fmla="*/ 1294704 h 3173121"/>
                  <a:gd name="connsiteX5-1309" fmla="*/ 2081534 w 2969045"/>
                  <a:gd name="connsiteY5-1310" fmla="*/ 711461 h 3173121"/>
                  <a:gd name="connsiteX6-1311" fmla="*/ 1581537 w 2969045"/>
                  <a:gd name="connsiteY6-1312" fmla="*/ 3173121 h 3173121"/>
                  <a:gd name="connsiteX7-1313" fmla="*/ 1237328 w 2969045"/>
                  <a:gd name="connsiteY7-1314" fmla="*/ 1143558 h 3173121"/>
                  <a:gd name="connsiteX8-1315" fmla="*/ 1162138 w 2969045"/>
                  <a:gd name="connsiteY8-1316" fmla="*/ 2408222 h 3173121"/>
                  <a:gd name="connsiteX9-1317" fmla="*/ 918927 w 2969045"/>
                  <a:gd name="connsiteY9-1318" fmla="*/ 1697760 h 3173121"/>
                  <a:gd name="connsiteX10-1319" fmla="*/ 1148733 w 2969045"/>
                  <a:gd name="connsiteY10-1320" fmla="*/ 3168594 h 3173121"/>
                  <a:gd name="connsiteX0-1321" fmla="*/ 1148733 w 2969045"/>
                  <a:gd name="connsiteY0-1322" fmla="*/ 3168594 h 3173121"/>
                  <a:gd name="connsiteX1-1323" fmla="*/ 0 w 2969045"/>
                  <a:gd name="connsiteY1-1324" fmla="*/ 1749200 h 3173121"/>
                  <a:gd name="connsiteX2-1325" fmla="*/ 449559 w 2969045"/>
                  <a:gd name="connsiteY2-1326" fmla="*/ 2009927 h 3173121"/>
                  <a:gd name="connsiteX3-1327" fmla="*/ 826277 w 2969045"/>
                  <a:gd name="connsiteY3-1328" fmla="*/ 0 h 3173121"/>
                  <a:gd name="connsiteX4-1329" fmla="*/ 2084415 w 2969045"/>
                  <a:gd name="connsiteY4-1330" fmla="*/ 1294704 h 3173121"/>
                  <a:gd name="connsiteX5-1331" fmla="*/ 2081534 w 2969045"/>
                  <a:gd name="connsiteY5-1332" fmla="*/ 711461 h 3173121"/>
                  <a:gd name="connsiteX6-1333" fmla="*/ 1581537 w 2969045"/>
                  <a:gd name="connsiteY6-1334" fmla="*/ 3173121 h 3173121"/>
                  <a:gd name="connsiteX7-1335" fmla="*/ 1237328 w 2969045"/>
                  <a:gd name="connsiteY7-1336" fmla="*/ 1143558 h 3173121"/>
                  <a:gd name="connsiteX8-1337" fmla="*/ 1162138 w 2969045"/>
                  <a:gd name="connsiteY8-1338" fmla="*/ 2408222 h 3173121"/>
                  <a:gd name="connsiteX9-1339" fmla="*/ 918927 w 2969045"/>
                  <a:gd name="connsiteY9-1340" fmla="*/ 1697760 h 3173121"/>
                  <a:gd name="connsiteX10-1341" fmla="*/ 1148733 w 2969045"/>
                  <a:gd name="connsiteY10-1342" fmla="*/ 3168594 h 3173121"/>
                  <a:gd name="connsiteX0-1343" fmla="*/ 1148733 w 2969045"/>
                  <a:gd name="connsiteY0-1344" fmla="*/ 3168594 h 3173121"/>
                  <a:gd name="connsiteX1-1345" fmla="*/ 0 w 2969045"/>
                  <a:gd name="connsiteY1-1346" fmla="*/ 1749200 h 3173121"/>
                  <a:gd name="connsiteX2-1347" fmla="*/ 449559 w 2969045"/>
                  <a:gd name="connsiteY2-1348" fmla="*/ 2009927 h 3173121"/>
                  <a:gd name="connsiteX3-1349" fmla="*/ 826277 w 2969045"/>
                  <a:gd name="connsiteY3-1350" fmla="*/ 0 h 3173121"/>
                  <a:gd name="connsiteX4-1351" fmla="*/ 2084415 w 2969045"/>
                  <a:gd name="connsiteY4-1352" fmla="*/ 1294704 h 3173121"/>
                  <a:gd name="connsiteX5-1353" fmla="*/ 2081534 w 2969045"/>
                  <a:gd name="connsiteY5-1354" fmla="*/ 711461 h 3173121"/>
                  <a:gd name="connsiteX6-1355" fmla="*/ 1581537 w 2969045"/>
                  <a:gd name="connsiteY6-1356" fmla="*/ 3173121 h 3173121"/>
                  <a:gd name="connsiteX7-1357" fmla="*/ 1237328 w 2969045"/>
                  <a:gd name="connsiteY7-1358" fmla="*/ 1143558 h 3173121"/>
                  <a:gd name="connsiteX8-1359" fmla="*/ 1162138 w 2969045"/>
                  <a:gd name="connsiteY8-1360" fmla="*/ 2408222 h 3173121"/>
                  <a:gd name="connsiteX9-1361" fmla="*/ 918927 w 2969045"/>
                  <a:gd name="connsiteY9-1362" fmla="*/ 1697760 h 3173121"/>
                  <a:gd name="connsiteX10-1363" fmla="*/ 1148733 w 2969045"/>
                  <a:gd name="connsiteY10-1364" fmla="*/ 3168594 h 317312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2969045" h="3173121">
                    <a:moveTo>
                      <a:pt x="1148733" y="3168594"/>
                    </a:moveTo>
                    <a:cubicBezTo>
                      <a:pt x="-68605" y="2992718"/>
                      <a:pt x="289357" y="2373225"/>
                      <a:pt x="0" y="1749200"/>
                    </a:cubicBezTo>
                    <a:cubicBezTo>
                      <a:pt x="211718" y="1712379"/>
                      <a:pt x="518500" y="2277611"/>
                      <a:pt x="449559" y="2009927"/>
                    </a:cubicBezTo>
                    <a:cubicBezTo>
                      <a:pt x="87752" y="952162"/>
                      <a:pt x="1169975" y="921963"/>
                      <a:pt x="826277" y="0"/>
                    </a:cubicBezTo>
                    <a:cubicBezTo>
                      <a:pt x="1894489" y="60376"/>
                      <a:pt x="1582046" y="1053258"/>
                      <a:pt x="2084415" y="1294704"/>
                    </a:cubicBezTo>
                    <a:cubicBezTo>
                      <a:pt x="2220765" y="1319082"/>
                      <a:pt x="2384277" y="1207659"/>
                      <a:pt x="2081534" y="711461"/>
                    </a:cubicBezTo>
                    <a:cubicBezTo>
                      <a:pt x="3844765" y="2025429"/>
                      <a:pt x="2606774" y="3099478"/>
                      <a:pt x="1581537" y="3173121"/>
                    </a:cubicBezTo>
                    <a:cubicBezTo>
                      <a:pt x="2049242" y="2917586"/>
                      <a:pt x="2204598" y="1824606"/>
                      <a:pt x="1237328" y="1143558"/>
                    </a:cubicBezTo>
                    <a:cubicBezTo>
                      <a:pt x="1479342" y="1777869"/>
                      <a:pt x="1318476" y="2090782"/>
                      <a:pt x="1162138" y="2408222"/>
                    </a:cubicBezTo>
                    <a:cubicBezTo>
                      <a:pt x="1159532" y="2246847"/>
                      <a:pt x="1324413" y="1899876"/>
                      <a:pt x="918927" y="1697760"/>
                    </a:cubicBezTo>
                    <a:cubicBezTo>
                      <a:pt x="1108697" y="2305733"/>
                      <a:pt x="307113" y="2497246"/>
                      <a:pt x="1148733" y="316859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827C4FB-B956-46E7-BE36-4F947CEF5EBA}"/>
                </a:ext>
              </a:extLst>
            </p:cNvPr>
            <p:cNvSpPr txBox="1"/>
            <p:nvPr/>
          </p:nvSpPr>
          <p:spPr>
            <a:xfrm>
              <a:off x="820581" y="836187"/>
              <a:ext cx="3819181" cy="5232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1961-1963</a:t>
              </a:r>
              <a:endParaRPr lang="en-SG" sz="2800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7A1372A-D6D9-4F40-9E70-EB57034B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3165" y="2143416"/>
              <a:ext cx="478232" cy="467364"/>
            </a:xfrm>
            <a:prstGeom prst="rect">
              <a:avLst/>
            </a:prstGeom>
          </p:spPr>
        </p:pic>
        <p:sp>
          <p:nvSpPr>
            <p:cNvPr id="51" name="文本框 4">
              <a:extLst>
                <a:ext uri="{FF2B5EF4-FFF2-40B4-BE49-F238E27FC236}">
                  <a16:creationId xmlns:a16="http://schemas.microsoft.com/office/drawing/2014/main" id="{97CF098C-97B1-469E-8ADC-14DAF923414D}"/>
                </a:ext>
              </a:extLst>
            </p:cNvPr>
            <p:cNvSpPr txBox="1"/>
            <p:nvPr/>
          </p:nvSpPr>
          <p:spPr>
            <a:xfrm>
              <a:off x="1536499" y="2121928"/>
              <a:ext cx="36839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18 </a:t>
              </a:r>
              <a:r>
                <a:rPr lang="en-US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tháng</a:t>
              </a:r>
              <a:endPara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sp>
          <p:nvSpPr>
            <p:cNvPr id="53" name="文本框 4">
              <a:extLst>
                <a:ext uri="{FF2B5EF4-FFF2-40B4-BE49-F238E27FC236}">
                  <a16:creationId xmlns:a16="http://schemas.microsoft.com/office/drawing/2014/main" id="{0C6E8A65-4768-4624-A89A-16B5D130EA50}"/>
                </a:ext>
              </a:extLst>
            </p:cNvPr>
            <p:cNvSpPr txBox="1"/>
            <p:nvPr/>
          </p:nvSpPr>
          <p:spPr>
            <a:xfrm>
              <a:off x="1770297" y="5487153"/>
              <a:ext cx="40180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Lập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“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Ấp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chiến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lược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” </a:t>
              </a:r>
            </a:p>
            <a:p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xương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sống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của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chiến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lược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sp>
          <p:nvSpPr>
            <p:cNvPr id="54" name="文本框 4">
              <a:extLst>
                <a:ext uri="{FF2B5EF4-FFF2-40B4-BE49-F238E27FC236}">
                  <a16:creationId xmlns:a16="http://schemas.microsoft.com/office/drawing/2014/main" id="{4CA854A7-1962-4390-A062-A7310E406765}"/>
                </a:ext>
              </a:extLst>
            </p:cNvPr>
            <p:cNvSpPr txBox="1"/>
            <p:nvPr/>
          </p:nvSpPr>
          <p:spPr>
            <a:xfrm>
              <a:off x="2025193" y="4211797"/>
              <a:ext cx="309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Tăng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cường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quân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đội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Sài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  <a:cs typeface="+mn-ea"/>
                  <a:sym typeface="+mn-lt"/>
                </a:rPr>
                <a:t>Gòn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sp>
          <p:nvSpPr>
            <p:cNvPr id="60" name="Round Same Side Corner Rectangle 8">
              <a:extLst>
                <a:ext uri="{FF2B5EF4-FFF2-40B4-BE49-F238E27FC236}">
                  <a16:creationId xmlns:a16="http://schemas.microsoft.com/office/drawing/2014/main" id="{2C986B64-ECA7-48AD-83B1-E16B654371EE}"/>
                </a:ext>
              </a:extLst>
            </p:cNvPr>
            <p:cNvSpPr/>
            <p:nvPr/>
          </p:nvSpPr>
          <p:spPr>
            <a:xfrm>
              <a:off x="1020525" y="1637670"/>
              <a:ext cx="310727" cy="339833"/>
            </a:xfrm>
            <a:custGeom>
              <a:avLst/>
              <a:gdLst/>
              <a:ahLst/>
              <a:cxnLst/>
              <a:rect l="l" t="t" r="r" b="b"/>
              <a:pathLst>
                <a:path w="3197597" h="3202496">
                  <a:moveTo>
                    <a:pt x="601421" y="1611393"/>
                  </a:moveTo>
                  <a:lnTo>
                    <a:pt x="2596176" y="1611393"/>
                  </a:lnTo>
                  <a:cubicBezTo>
                    <a:pt x="2928331" y="1611393"/>
                    <a:pt x="3197594" y="1880656"/>
                    <a:pt x="3197594" y="2212811"/>
                  </a:cubicBezTo>
                  <a:lnTo>
                    <a:pt x="3197594" y="2776360"/>
                  </a:lnTo>
                  <a:lnTo>
                    <a:pt x="3197597" y="2776360"/>
                  </a:lnTo>
                  <a:lnTo>
                    <a:pt x="3197597" y="2914824"/>
                  </a:lnTo>
                  <a:lnTo>
                    <a:pt x="3197198" y="2914824"/>
                  </a:lnTo>
                  <a:lnTo>
                    <a:pt x="3197198" y="3202496"/>
                  </a:lnTo>
                  <a:lnTo>
                    <a:pt x="398" y="3202496"/>
                  </a:lnTo>
                  <a:lnTo>
                    <a:pt x="398" y="2914824"/>
                  </a:lnTo>
                  <a:lnTo>
                    <a:pt x="0" y="2914824"/>
                  </a:lnTo>
                  <a:lnTo>
                    <a:pt x="0" y="2212811"/>
                  </a:lnTo>
                  <a:cubicBezTo>
                    <a:pt x="0" y="1880656"/>
                    <a:pt x="269266" y="1611393"/>
                    <a:pt x="601421" y="1611393"/>
                  </a:cubicBezTo>
                  <a:close/>
                  <a:moveTo>
                    <a:pt x="1598801" y="0"/>
                  </a:moveTo>
                  <a:cubicBezTo>
                    <a:pt x="1998649" y="0"/>
                    <a:pt x="2322791" y="324142"/>
                    <a:pt x="2322791" y="723993"/>
                  </a:cubicBezTo>
                  <a:cubicBezTo>
                    <a:pt x="2322791" y="1123843"/>
                    <a:pt x="1998649" y="1447985"/>
                    <a:pt x="1598801" y="1447985"/>
                  </a:cubicBezTo>
                  <a:cubicBezTo>
                    <a:pt x="1198951" y="1447985"/>
                    <a:pt x="874809" y="1123843"/>
                    <a:pt x="874809" y="723993"/>
                  </a:cubicBezTo>
                  <a:cubicBezTo>
                    <a:pt x="874809" y="324142"/>
                    <a:pt x="1198951" y="0"/>
                    <a:pt x="1598801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</p:grpSp>
      <p:sp>
        <p:nvSpPr>
          <p:cNvPr id="61" name="Round Same Side Corner Rectangle 8">
            <a:extLst>
              <a:ext uri="{FF2B5EF4-FFF2-40B4-BE49-F238E27FC236}">
                <a16:creationId xmlns:a16="http://schemas.microsoft.com/office/drawing/2014/main" id="{6368C0C0-4161-4B00-B952-217809669715}"/>
              </a:ext>
            </a:extLst>
          </p:cNvPr>
          <p:cNvSpPr/>
          <p:nvPr/>
        </p:nvSpPr>
        <p:spPr>
          <a:xfrm>
            <a:off x="7087509" y="1624032"/>
            <a:ext cx="310727" cy="27418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DEE1A56-443E-4411-891B-FAFD9A55B311}"/>
              </a:ext>
            </a:extLst>
          </p:cNvPr>
          <p:cNvGrpSpPr/>
          <p:nvPr/>
        </p:nvGrpSpPr>
        <p:grpSpPr>
          <a:xfrm>
            <a:off x="6953816" y="2960165"/>
            <a:ext cx="876002" cy="780615"/>
            <a:chOff x="6638421" y="1048075"/>
            <a:chExt cx="876002" cy="780615"/>
          </a:xfrm>
        </p:grpSpPr>
        <p:sp>
          <p:nvSpPr>
            <p:cNvPr id="64" name="圆角矩形 5">
              <a:extLst>
                <a:ext uri="{FF2B5EF4-FFF2-40B4-BE49-F238E27FC236}">
                  <a16:creationId xmlns:a16="http://schemas.microsoft.com/office/drawing/2014/main" id="{C7458E3B-417E-4BC0-A3F0-F22BCC58804E}"/>
                </a:ext>
              </a:extLst>
            </p:cNvPr>
            <p:cNvSpPr/>
            <p:nvPr/>
          </p:nvSpPr>
          <p:spPr>
            <a:xfrm>
              <a:off x="6638421" y="1048075"/>
              <a:ext cx="876002" cy="780615"/>
            </a:xfrm>
            <a:prstGeom prst="roundRect">
              <a:avLst/>
            </a:prstGeom>
            <a:solidFill>
              <a:srgbClr val="794C28"/>
            </a:solidFill>
            <a:ln w="285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A6CC5C29-FC81-495B-811C-B80F175E6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6748">
              <a:off x="6643389" y="1222656"/>
              <a:ext cx="737068" cy="406628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42BA88D-3F27-434C-A729-47795C92E10A}"/>
              </a:ext>
            </a:extLst>
          </p:cNvPr>
          <p:cNvGrpSpPr/>
          <p:nvPr/>
        </p:nvGrpSpPr>
        <p:grpSpPr>
          <a:xfrm>
            <a:off x="6974941" y="4177094"/>
            <a:ext cx="876002" cy="780615"/>
            <a:chOff x="6608515" y="3931308"/>
            <a:chExt cx="876002" cy="780615"/>
          </a:xfrm>
        </p:grpSpPr>
        <p:sp>
          <p:nvSpPr>
            <p:cNvPr id="68" name="圆角矩形 5">
              <a:extLst>
                <a:ext uri="{FF2B5EF4-FFF2-40B4-BE49-F238E27FC236}">
                  <a16:creationId xmlns:a16="http://schemas.microsoft.com/office/drawing/2014/main" id="{0F90BCF0-476E-46F2-BCA5-59E2C8A96A15}"/>
                </a:ext>
              </a:extLst>
            </p:cNvPr>
            <p:cNvSpPr/>
            <p:nvPr/>
          </p:nvSpPr>
          <p:spPr>
            <a:xfrm>
              <a:off x="6608515" y="3931308"/>
              <a:ext cx="876002" cy="780615"/>
            </a:xfrm>
            <a:prstGeom prst="roundRect">
              <a:avLst/>
            </a:prstGeom>
            <a:solidFill>
              <a:srgbClr val="794C28"/>
            </a:solidFill>
            <a:ln w="285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9" name="Freeform 20">
              <a:extLst>
                <a:ext uri="{FF2B5EF4-FFF2-40B4-BE49-F238E27FC236}">
                  <a16:creationId xmlns:a16="http://schemas.microsoft.com/office/drawing/2014/main" id="{4AE5FD4C-B656-4D2B-881E-BAC72856B1F9}"/>
                </a:ext>
              </a:extLst>
            </p:cNvPr>
            <p:cNvSpPr/>
            <p:nvPr/>
          </p:nvSpPr>
          <p:spPr>
            <a:xfrm>
              <a:off x="6875262" y="4094572"/>
              <a:ext cx="402320" cy="429973"/>
            </a:xfrm>
            <a:custGeom>
              <a:avLst/>
              <a:gdLst>
                <a:gd name="connsiteX0" fmla="*/ 795647 w 2149434"/>
                <a:gd name="connsiteY0" fmla="*/ 2933205 h 2933205"/>
                <a:gd name="connsiteX1" fmla="*/ 0 w 2149434"/>
                <a:gd name="connsiteY1" fmla="*/ 1531917 h 2933205"/>
                <a:gd name="connsiteX2" fmla="*/ 463138 w 2149434"/>
                <a:gd name="connsiteY2" fmla="*/ 1733797 h 2933205"/>
                <a:gd name="connsiteX3" fmla="*/ 700645 w 2149434"/>
                <a:gd name="connsiteY3" fmla="*/ 166255 h 2933205"/>
                <a:gd name="connsiteX4" fmla="*/ 676894 w 2149434"/>
                <a:gd name="connsiteY4" fmla="*/ 0 h 2933205"/>
                <a:gd name="connsiteX5" fmla="*/ 2066307 w 2149434"/>
                <a:gd name="connsiteY5" fmla="*/ 819397 h 2933205"/>
                <a:gd name="connsiteX6" fmla="*/ 2149434 w 2149434"/>
                <a:gd name="connsiteY6" fmla="*/ 593766 h 2933205"/>
                <a:gd name="connsiteX7" fmla="*/ 1816925 w 2149434"/>
                <a:gd name="connsiteY7" fmla="*/ 2933205 h 2933205"/>
                <a:gd name="connsiteX8" fmla="*/ 1187533 w 2149434"/>
                <a:gd name="connsiteY8" fmla="*/ 926275 h 2933205"/>
                <a:gd name="connsiteX9" fmla="*/ 1080655 w 2149434"/>
                <a:gd name="connsiteY9" fmla="*/ 1828800 h 2933205"/>
                <a:gd name="connsiteX10" fmla="*/ 914400 w 2149434"/>
                <a:gd name="connsiteY10" fmla="*/ 1448790 h 2933205"/>
                <a:gd name="connsiteX11" fmla="*/ 795647 w 2149434"/>
                <a:gd name="connsiteY11" fmla="*/ 2933205 h 2933205"/>
                <a:gd name="connsiteX0-1" fmla="*/ 795647 w 2149434"/>
                <a:gd name="connsiteY0-2" fmla="*/ 2933205 h 2933205"/>
                <a:gd name="connsiteX1-3" fmla="*/ 0 w 2149434"/>
                <a:gd name="connsiteY1-4" fmla="*/ 1531917 h 2933205"/>
                <a:gd name="connsiteX2-5" fmla="*/ 463138 w 2149434"/>
                <a:gd name="connsiteY2-6" fmla="*/ 1733797 h 2933205"/>
                <a:gd name="connsiteX3-7" fmla="*/ 676894 w 2149434"/>
                <a:gd name="connsiteY3-8" fmla="*/ 0 h 2933205"/>
                <a:gd name="connsiteX4-9" fmla="*/ 2066307 w 2149434"/>
                <a:gd name="connsiteY4-10" fmla="*/ 819397 h 2933205"/>
                <a:gd name="connsiteX5-11" fmla="*/ 2149434 w 2149434"/>
                <a:gd name="connsiteY5-12" fmla="*/ 593766 h 2933205"/>
                <a:gd name="connsiteX6-13" fmla="*/ 1816925 w 2149434"/>
                <a:gd name="connsiteY6-14" fmla="*/ 2933205 h 2933205"/>
                <a:gd name="connsiteX7-15" fmla="*/ 1187533 w 2149434"/>
                <a:gd name="connsiteY7-16" fmla="*/ 926275 h 2933205"/>
                <a:gd name="connsiteX8-17" fmla="*/ 1080655 w 2149434"/>
                <a:gd name="connsiteY8-18" fmla="*/ 1828800 h 2933205"/>
                <a:gd name="connsiteX9-19" fmla="*/ 914400 w 2149434"/>
                <a:gd name="connsiteY9-20" fmla="*/ 1448790 h 2933205"/>
                <a:gd name="connsiteX10-21" fmla="*/ 795647 w 2149434"/>
                <a:gd name="connsiteY10-22" fmla="*/ 2933205 h 2933205"/>
                <a:gd name="connsiteX0-23" fmla="*/ 795647 w 2149434"/>
                <a:gd name="connsiteY0-24" fmla="*/ 3150488 h 3150488"/>
                <a:gd name="connsiteX1-25" fmla="*/ 0 w 2149434"/>
                <a:gd name="connsiteY1-26" fmla="*/ 1749200 h 3150488"/>
                <a:gd name="connsiteX2-27" fmla="*/ 463138 w 2149434"/>
                <a:gd name="connsiteY2-28" fmla="*/ 1951080 h 3150488"/>
                <a:gd name="connsiteX3-29" fmla="*/ 776482 w 2149434"/>
                <a:gd name="connsiteY3-30" fmla="*/ 0 h 3150488"/>
                <a:gd name="connsiteX4-31" fmla="*/ 2066307 w 2149434"/>
                <a:gd name="connsiteY4-32" fmla="*/ 1036680 h 3150488"/>
                <a:gd name="connsiteX5-33" fmla="*/ 2149434 w 2149434"/>
                <a:gd name="connsiteY5-34" fmla="*/ 811049 h 3150488"/>
                <a:gd name="connsiteX6-35" fmla="*/ 1816925 w 2149434"/>
                <a:gd name="connsiteY6-36" fmla="*/ 3150488 h 3150488"/>
                <a:gd name="connsiteX7-37" fmla="*/ 1187533 w 2149434"/>
                <a:gd name="connsiteY7-38" fmla="*/ 1143558 h 3150488"/>
                <a:gd name="connsiteX8-39" fmla="*/ 1080655 w 2149434"/>
                <a:gd name="connsiteY8-40" fmla="*/ 2046083 h 3150488"/>
                <a:gd name="connsiteX9-41" fmla="*/ 914400 w 2149434"/>
                <a:gd name="connsiteY9-42" fmla="*/ 1666073 h 3150488"/>
                <a:gd name="connsiteX10-43" fmla="*/ 795647 w 2149434"/>
                <a:gd name="connsiteY10-44" fmla="*/ 3150488 h 3150488"/>
                <a:gd name="connsiteX0-45" fmla="*/ 795647 w 2149434"/>
                <a:gd name="connsiteY0-46" fmla="*/ 3150488 h 3150488"/>
                <a:gd name="connsiteX1-47" fmla="*/ 0 w 2149434"/>
                <a:gd name="connsiteY1-48" fmla="*/ 1749200 h 3150488"/>
                <a:gd name="connsiteX2-49" fmla="*/ 463138 w 2149434"/>
                <a:gd name="connsiteY2-50" fmla="*/ 1951080 h 3150488"/>
                <a:gd name="connsiteX3-51" fmla="*/ 776482 w 2149434"/>
                <a:gd name="connsiteY3-52" fmla="*/ 0 h 3150488"/>
                <a:gd name="connsiteX4-53" fmla="*/ 2066307 w 2149434"/>
                <a:gd name="connsiteY4-54" fmla="*/ 1036680 h 3150488"/>
                <a:gd name="connsiteX5-55" fmla="*/ 2149434 w 2149434"/>
                <a:gd name="connsiteY5-56" fmla="*/ 811049 h 3150488"/>
                <a:gd name="connsiteX6-57" fmla="*/ 1816925 w 2149434"/>
                <a:gd name="connsiteY6-58" fmla="*/ 3150488 h 3150488"/>
                <a:gd name="connsiteX7-59" fmla="*/ 1187533 w 2149434"/>
                <a:gd name="connsiteY7-60" fmla="*/ 1143558 h 3150488"/>
                <a:gd name="connsiteX8-61" fmla="*/ 1080655 w 2149434"/>
                <a:gd name="connsiteY8-62" fmla="*/ 2046083 h 3150488"/>
                <a:gd name="connsiteX9-63" fmla="*/ 914400 w 2149434"/>
                <a:gd name="connsiteY9-64" fmla="*/ 1666073 h 3150488"/>
                <a:gd name="connsiteX10-65" fmla="*/ 795647 w 2149434"/>
                <a:gd name="connsiteY10-66" fmla="*/ 3150488 h 3150488"/>
                <a:gd name="connsiteX0-67" fmla="*/ 795647 w 2149434"/>
                <a:gd name="connsiteY0-68" fmla="*/ 3150488 h 3150488"/>
                <a:gd name="connsiteX1-69" fmla="*/ 0 w 2149434"/>
                <a:gd name="connsiteY1-70" fmla="*/ 1749200 h 3150488"/>
                <a:gd name="connsiteX2-71" fmla="*/ 463138 w 2149434"/>
                <a:gd name="connsiteY2-72" fmla="*/ 1951080 h 3150488"/>
                <a:gd name="connsiteX3-73" fmla="*/ 776482 w 2149434"/>
                <a:gd name="connsiteY3-74" fmla="*/ 0 h 3150488"/>
                <a:gd name="connsiteX4-75" fmla="*/ 1975772 w 2149434"/>
                <a:gd name="connsiteY4-76" fmla="*/ 991413 h 3150488"/>
                <a:gd name="connsiteX5-77" fmla="*/ 2149434 w 2149434"/>
                <a:gd name="connsiteY5-78" fmla="*/ 811049 h 3150488"/>
                <a:gd name="connsiteX6-79" fmla="*/ 1816925 w 2149434"/>
                <a:gd name="connsiteY6-80" fmla="*/ 3150488 h 3150488"/>
                <a:gd name="connsiteX7-81" fmla="*/ 1187533 w 2149434"/>
                <a:gd name="connsiteY7-82" fmla="*/ 1143558 h 3150488"/>
                <a:gd name="connsiteX8-83" fmla="*/ 1080655 w 2149434"/>
                <a:gd name="connsiteY8-84" fmla="*/ 2046083 h 3150488"/>
                <a:gd name="connsiteX9-85" fmla="*/ 914400 w 2149434"/>
                <a:gd name="connsiteY9-86" fmla="*/ 1666073 h 3150488"/>
                <a:gd name="connsiteX10-87" fmla="*/ 795647 w 2149434"/>
                <a:gd name="connsiteY10-88" fmla="*/ 3150488 h 3150488"/>
                <a:gd name="connsiteX0-89" fmla="*/ 795647 w 2149434"/>
                <a:gd name="connsiteY0-90" fmla="*/ 3150488 h 3150488"/>
                <a:gd name="connsiteX1-91" fmla="*/ 0 w 2149434"/>
                <a:gd name="connsiteY1-92" fmla="*/ 1749200 h 3150488"/>
                <a:gd name="connsiteX2-93" fmla="*/ 463138 w 2149434"/>
                <a:gd name="connsiteY2-94" fmla="*/ 1951080 h 3150488"/>
                <a:gd name="connsiteX3-95" fmla="*/ 776482 w 2149434"/>
                <a:gd name="connsiteY3-96" fmla="*/ 0 h 3150488"/>
                <a:gd name="connsiteX4-97" fmla="*/ 1975772 w 2149434"/>
                <a:gd name="connsiteY4-98" fmla="*/ 991413 h 3150488"/>
                <a:gd name="connsiteX5-99" fmla="*/ 2149434 w 2149434"/>
                <a:gd name="connsiteY5-100" fmla="*/ 811049 h 3150488"/>
                <a:gd name="connsiteX6-101" fmla="*/ 1816925 w 2149434"/>
                <a:gd name="connsiteY6-102" fmla="*/ 3150488 h 3150488"/>
                <a:gd name="connsiteX7-103" fmla="*/ 1187533 w 2149434"/>
                <a:gd name="connsiteY7-104" fmla="*/ 1143558 h 3150488"/>
                <a:gd name="connsiteX8-105" fmla="*/ 1080655 w 2149434"/>
                <a:gd name="connsiteY8-106" fmla="*/ 2046083 h 3150488"/>
                <a:gd name="connsiteX9-107" fmla="*/ 914400 w 2149434"/>
                <a:gd name="connsiteY9-108" fmla="*/ 1666073 h 3150488"/>
                <a:gd name="connsiteX10-109" fmla="*/ 795647 w 2149434"/>
                <a:gd name="connsiteY10-110" fmla="*/ 3150488 h 3150488"/>
                <a:gd name="connsiteX0-111" fmla="*/ 795647 w 2149434"/>
                <a:gd name="connsiteY0-112" fmla="*/ 3150488 h 3150488"/>
                <a:gd name="connsiteX1-113" fmla="*/ 0 w 2149434"/>
                <a:gd name="connsiteY1-114" fmla="*/ 1749200 h 3150488"/>
                <a:gd name="connsiteX2-115" fmla="*/ 463138 w 2149434"/>
                <a:gd name="connsiteY2-116" fmla="*/ 1951080 h 3150488"/>
                <a:gd name="connsiteX3-117" fmla="*/ 776482 w 2149434"/>
                <a:gd name="connsiteY3-118" fmla="*/ 0 h 3150488"/>
                <a:gd name="connsiteX4-119" fmla="*/ 1975772 w 2149434"/>
                <a:gd name="connsiteY4-120" fmla="*/ 991413 h 3150488"/>
                <a:gd name="connsiteX5-121" fmla="*/ 2149434 w 2149434"/>
                <a:gd name="connsiteY5-122" fmla="*/ 811049 h 3150488"/>
                <a:gd name="connsiteX6-123" fmla="*/ 1816925 w 2149434"/>
                <a:gd name="connsiteY6-124" fmla="*/ 3150488 h 3150488"/>
                <a:gd name="connsiteX7-125" fmla="*/ 1187533 w 2149434"/>
                <a:gd name="connsiteY7-126" fmla="*/ 1143558 h 3150488"/>
                <a:gd name="connsiteX8-127" fmla="*/ 1080655 w 2149434"/>
                <a:gd name="connsiteY8-128" fmla="*/ 2046083 h 3150488"/>
                <a:gd name="connsiteX9-129" fmla="*/ 914400 w 2149434"/>
                <a:gd name="connsiteY9-130" fmla="*/ 1666073 h 3150488"/>
                <a:gd name="connsiteX10-131" fmla="*/ 795647 w 2149434"/>
                <a:gd name="connsiteY10-132" fmla="*/ 3150488 h 3150488"/>
                <a:gd name="connsiteX0-133" fmla="*/ 795647 w 2095113"/>
                <a:gd name="connsiteY0-134" fmla="*/ 3150488 h 3150488"/>
                <a:gd name="connsiteX1-135" fmla="*/ 0 w 2095113"/>
                <a:gd name="connsiteY1-136" fmla="*/ 1749200 h 3150488"/>
                <a:gd name="connsiteX2-137" fmla="*/ 463138 w 2095113"/>
                <a:gd name="connsiteY2-138" fmla="*/ 1951080 h 3150488"/>
                <a:gd name="connsiteX3-139" fmla="*/ 776482 w 2095113"/>
                <a:gd name="connsiteY3-140" fmla="*/ 0 h 3150488"/>
                <a:gd name="connsiteX4-141" fmla="*/ 1975772 w 2095113"/>
                <a:gd name="connsiteY4-142" fmla="*/ 991413 h 3150488"/>
                <a:gd name="connsiteX5-143" fmla="*/ 2095113 w 2095113"/>
                <a:gd name="connsiteY5-144" fmla="*/ 702407 h 3150488"/>
                <a:gd name="connsiteX6-145" fmla="*/ 1816925 w 2095113"/>
                <a:gd name="connsiteY6-146" fmla="*/ 3150488 h 3150488"/>
                <a:gd name="connsiteX7-147" fmla="*/ 1187533 w 2095113"/>
                <a:gd name="connsiteY7-148" fmla="*/ 1143558 h 3150488"/>
                <a:gd name="connsiteX8-149" fmla="*/ 1080655 w 2095113"/>
                <a:gd name="connsiteY8-150" fmla="*/ 2046083 h 3150488"/>
                <a:gd name="connsiteX9-151" fmla="*/ 914400 w 2095113"/>
                <a:gd name="connsiteY9-152" fmla="*/ 1666073 h 3150488"/>
                <a:gd name="connsiteX10-153" fmla="*/ 795647 w 2095113"/>
                <a:gd name="connsiteY10-154" fmla="*/ 3150488 h 3150488"/>
                <a:gd name="connsiteX0-155" fmla="*/ 795647 w 2760540"/>
                <a:gd name="connsiteY0-156" fmla="*/ 3150488 h 3150488"/>
                <a:gd name="connsiteX1-157" fmla="*/ 0 w 2760540"/>
                <a:gd name="connsiteY1-158" fmla="*/ 1749200 h 3150488"/>
                <a:gd name="connsiteX2-159" fmla="*/ 463138 w 2760540"/>
                <a:gd name="connsiteY2-160" fmla="*/ 1951080 h 3150488"/>
                <a:gd name="connsiteX3-161" fmla="*/ 776482 w 2760540"/>
                <a:gd name="connsiteY3-162" fmla="*/ 0 h 3150488"/>
                <a:gd name="connsiteX4-163" fmla="*/ 1975772 w 2760540"/>
                <a:gd name="connsiteY4-164" fmla="*/ 991413 h 3150488"/>
                <a:gd name="connsiteX5-165" fmla="*/ 2095113 w 2760540"/>
                <a:gd name="connsiteY5-166" fmla="*/ 702407 h 3150488"/>
                <a:gd name="connsiteX6-167" fmla="*/ 1816925 w 2760540"/>
                <a:gd name="connsiteY6-168" fmla="*/ 3150488 h 3150488"/>
                <a:gd name="connsiteX7-169" fmla="*/ 1187533 w 2760540"/>
                <a:gd name="connsiteY7-170" fmla="*/ 1143558 h 3150488"/>
                <a:gd name="connsiteX8-171" fmla="*/ 1080655 w 2760540"/>
                <a:gd name="connsiteY8-172" fmla="*/ 2046083 h 3150488"/>
                <a:gd name="connsiteX9-173" fmla="*/ 914400 w 2760540"/>
                <a:gd name="connsiteY9-174" fmla="*/ 1666073 h 3150488"/>
                <a:gd name="connsiteX10-175" fmla="*/ 795647 w 2760540"/>
                <a:gd name="connsiteY10-176" fmla="*/ 3150488 h 3150488"/>
                <a:gd name="connsiteX0-177" fmla="*/ 795647 w 2904019"/>
                <a:gd name="connsiteY0-178" fmla="*/ 3150488 h 3150488"/>
                <a:gd name="connsiteX1-179" fmla="*/ 0 w 2904019"/>
                <a:gd name="connsiteY1-180" fmla="*/ 1749200 h 3150488"/>
                <a:gd name="connsiteX2-181" fmla="*/ 463138 w 2904019"/>
                <a:gd name="connsiteY2-182" fmla="*/ 1951080 h 3150488"/>
                <a:gd name="connsiteX3-183" fmla="*/ 776482 w 2904019"/>
                <a:gd name="connsiteY3-184" fmla="*/ 0 h 3150488"/>
                <a:gd name="connsiteX4-185" fmla="*/ 1975772 w 2904019"/>
                <a:gd name="connsiteY4-186" fmla="*/ 991413 h 3150488"/>
                <a:gd name="connsiteX5-187" fmla="*/ 2095113 w 2904019"/>
                <a:gd name="connsiteY5-188" fmla="*/ 702407 h 3150488"/>
                <a:gd name="connsiteX6-189" fmla="*/ 1816925 w 2904019"/>
                <a:gd name="connsiteY6-190" fmla="*/ 3150488 h 3150488"/>
                <a:gd name="connsiteX7-191" fmla="*/ 1187533 w 2904019"/>
                <a:gd name="connsiteY7-192" fmla="*/ 1143558 h 3150488"/>
                <a:gd name="connsiteX8-193" fmla="*/ 1080655 w 2904019"/>
                <a:gd name="connsiteY8-194" fmla="*/ 2046083 h 3150488"/>
                <a:gd name="connsiteX9-195" fmla="*/ 914400 w 2904019"/>
                <a:gd name="connsiteY9-196" fmla="*/ 1666073 h 3150488"/>
                <a:gd name="connsiteX10-197" fmla="*/ 795647 w 2904019"/>
                <a:gd name="connsiteY10-198" fmla="*/ 3150488 h 3150488"/>
                <a:gd name="connsiteX0-199" fmla="*/ 795647 w 2905418"/>
                <a:gd name="connsiteY0-200" fmla="*/ 3150488 h 3186701"/>
                <a:gd name="connsiteX1-201" fmla="*/ 0 w 2905418"/>
                <a:gd name="connsiteY1-202" fmla="*/ 1749200 h 3186701"/>
                <a:gd name="connsiteX2-203" fmla="*/ 463138 w 2905418"/>
                <a:gd name="connsiteY2-204" fmla="*/ 1951080 h 3186701"/>
                <a:gd name="connsiteX3-205" fmla="*/ 776482 w 2905418"/>
                <a:gd name="connsiteY3-206" fmla="*/ 0 h 3186701"/>
                <a:gd name="connsiteX4-207" fmla="*/ 1975772 w 2905418"/>
                <a:gd name="connsiteY4-208" fmla="*/ 991413 h 3186701"/>
                <a:gd name="connsiteX5-209" fmla="*/ 2095113 w 2905418"/>
                <a:gd name="connsiteY5-210" fmla="*/ 702407 h 3186701"/>
                <a:gd name="connsiteX6-211" fmla="*/ 1821452 w 2905418"/>
                <a:gd name="connsiteY6-212" fmla="*/ 3186701 h 3186701"/>
                <a:gd name="connsiteX7-213" fmla="*/ 1187533 w 2905418"/>
                <a:gd name="connsiteY7-214" fmla="*/ 1143558 h 3186701"/>
                <a:gd name="connsiteX8-215" fmla="*/ 1080655 w 2905418"/>
                <a:gd name="connsiteY8-216" fmla="*/ 2046083 h 3186701"/>
                <a:gd name="connsiteX9-217" fmla="*/ 914400 w 2905418"/>
                <a:gd name="connsiteY9-218" fmla="*/ 1666073 h 3186701"/>
                <a:gd name="connsiteX10-219" fmla="*/ 795647 w 2905418"/>
                <a:gd name="connsiteY10-220" fmla="*/ 3150488 h 3186701"/>
                <a:gd name="connsiteX0-221" fmla="*/ 795647 w 2937337"/>
                <a:gd name="connsiteY0-222" fmla="*/ 3150488 h 3186701"/>
                <a:gd name="connsiteX1-223" fmla="*/ 0 w 2937337"/>
                <a:gd name="connsiteY1-224" fmla="*/ 1749200 h 3186701"/>
                <a:gd name="connsiteX2-225" fmla="*/ 463138 w 2937337"/>
                <a:gd name="connsiteY2-226" fmla="*/ 1951080 h 3186701"/>
                <a:gd name="connsiteX3-227" fmla="*/ 776482 w 2937337"/>
                <a:gd name="connsiteY3-228" fmla="*/ 0 h 3186701"/>
                <a:gd name="connsiteX4-229" fmla="*/ 1975772 w 2937337"/>
                <a:gd name="connsiteY4-230" fmla="*/ 991413 h 3186701"/>
                <a:gd name="connsiteX5-231" fmla="*/ 2095113 w 2937337"/>
                <a:gd name="connsiteY5-232" fmla="*/ 702407 h 3186701"/>
                <a:gd name="connsiteX6-233" fmla="*/ 1821452 w 2937337"/>
                <a:gd name="connsiteY6-234" fmla="*/ 3186701 h 3186701"/>
                <a:gd name="connsiteX7-235" fmla="*/ 1187533 w 2937337"/>
                <a:gd name="connsiteY7-236" fmla="*/ 1143558 h 3186701"/>
                <a:gd name="connsiteX8-237" fmla="*/ 1080655 w 2937337"/>
                <a:gd name="connsiteY8-238" fmla="*/ 2046083 h 3186701"/>
                <a:gd name="connsiteX9-239" fmla="*/ 914400 w 2937337"/>
                <a:gd name="connsiteY9-240" fmla="*/ 1666073 h 3186701"/>
                <a:gd name="connsiteX10-241" fmla="*/ 795647 w 2937337"/>
                <a:gd name="connsiteY10-242" fmla="*/ 3150488 h 3186701"/>
                <a:gd name="connsiteX0-243" fmla="*/ 795647 w 2937337"/>
                <a:gd name="connsiteY0-244" fmla="*/ 3150488 h 3186701"/>
                <a:gd name="connsiteX1-245" fmla="*/ 0 w 2937337"/>
                <a:gd name="connsiteY1-246" fmla="*/ 1749200 h 3186701"/>
                <a:gd name="connsiteX2-247" fmla="*/ 463138 w 2937337"/>
                <a:gd name="connsiteY2-248" fmla="*/ 1951080 h 3186701"/>
                <a:gd name="connsiteX3-249" fmla="*/ 776482 w 2937337"/>
                <a:gd name="connsiteY3-250" fmla="*/ 0 h 3186701"/>
                <a:gd name="connsiteX4-251" fmla="*/ 2120628 w 2937337"/>
                <a:gd name="connsiteY4-252" fmla="*/ 1308284 h 3186701"/>
                <a:gd name="connsiteX5-253" fmla="*/ 2095113 w 2937337"/>
                <a:gd name="connsiteY5-254" fmla="*/ 702407 h 3186701"/>
                <a:gd name="connsiteX6-255" fmla="*/ 1821452 w 2937337"/>
                <a:gd name="connsiteY6-256" fmla="*/ 3186701 h 3186701"/>
                <a:gd name="connsiteX7-257" fmla="*/ 1187533 w 2937337"/>
                <a:gd name="connsiteY7-258" fmla="*/ 1143558 h 3186701"/>
                <a:gd name="connsiteX8-259" fmla="*/ 1080655 w 2937337"/>
                <a:gd name="connsiteY8-260" fmla="*/ 2046083 h 3186701"/>
                <a:gd name="connsiteX9-261" fmla="*/ 914400 w 2937337"/>
                <a:gd name="connsiteY9-262" fmla="*/ 1666073 h 3186701"/>
                <a:gd name="connsiteX10-263" fmla="*/ 795647 w 2937337"/>
                <a:gd name="connsiteY10-264" fmla="*/ 3150488 h 3186701"/>
                <a:gd name="connsiteX0-265" fmla="*/ 795647 w 2937337"/>
                <a:gd name="connsiteY0-266" fmla="*/ 3150488 h 3186701"/>
                <a:gd name="connsiteX1-267" fmla="*/ 0 w 2937337"/>
                <a:gd name="connsiteY1-268" fmla="*/ 1749200 h 3186701"/>
                <a:gd name="connsiteX2-269" fmla="*/ 463138 w 2937337"/>
                <a:gd name="connsiteY2-270" fmla="*/ 1951080 h 3186701"/>
                <a:gd name="connsiteX3-271" fmla="*/ 776482 w 2937337"/>
                <a:gd name="connsiteY3-272" fmla="*/ 0 h 3186701"/>
                <a:gd name="connsiteX4-273" fmla="*/ 2120628 w 2937337"/>
                <a:gd name="connsiteY4-274" fmla="*/ 1308284 h 3186701"/>
                <a:gd name="connsiteX5-275" fmla="*/ 2095113 w 2937337"/>
                <a:gd name="connsiteY5-276" fmla="*/ 702407 h 3186701"/>
                <a:gd name="connsiteX6-277" fmla="*/ 1821452 w 2937337"/>
                <a:gd name="connsiteY6-278" fmla="*/ 3186701 h 3186701"/>
                <a:gd name="connsiteX7-279" fmla="*/ 1187533 w 2937337"/>
                <a:gd name="connsiteY7-280" fmla="*/ 1143558 h 3186701"/>
                <a:gd name="connsiteX8-281" fmla="*/ 1080655 w 2937337"/>
                <a:gd name="connsiteY8-282" fmla="*/ 2046083 h 3186701"/>
                <a:gd name="connsiteX9-283" fmla="*/ 914400 w 2937337"/>
                <a:gd name="connsiteY9-284" fmla="*/ 1666073 h 3186701"/>
                <a:gd name="connsiteX10-285" fmla="*/ 795647 w 2937337"/>
                <a:gd name="connsiteY10-286" fmla="*/ 3150488 h 3186701"/>
                <a:gd name="connsiteX0-287" fmla="*/ 795647 w 2937337"/>
                <a:gd name="connsiteY0-288" fmla="*/ 3150488 h 3186701"/>
                <a:gd name="connsiteX1-289" fmla="*/ 0 w 2937337"/>
                <a:gd name="connsiteY1-290" fmla="*/ 1749200 h 3186701"/>
                <a:gd name="connsiteX2-291" fmla="*/ 463138 w 2937337"/>
                <a:gd name="connsiteY2-292" fmla="*/ 1951080 h 3186701"/>
                <a:gd name="connsiteX3-293" fmla="*/ 776482 w 2937337"/>
                <a:gd name="connsiteY3-294" fmla="*/ 0 h 3186701"/>
                <a:gd name="connsiteX4-295" fmla="*/ 2120628 w 2937337"/>
                <a:gd name="connsiteY4-296" fmla="*/ 1308284 h 3186701"/>
                <a:gd name="connsiteX5-297" fmla="*/ 2095113 w 2937337"/>
                <a:gd name="connsiteY5-298" fmla="*/ 702407 h 3186701"/>
                <a:gd name="connsiteX6-299" fmla="*/ 1821452 w 2937337"/>
                <a:gd name="connsiteY6-300" fmla="*/ 3186701 h 3186701"/>
                <a:gd name="connsiteX7-301" fmla="*/ 1187533 w 2937337"/>
                <a:gd name="connsiteY7-302" fmla="*/ 1143558 h 3186701"/>
                <a:gd name="connsiteX8-303" fmla="*/ 1080655 w 2937337"/>
                <a:gd name="connsiteY8-304" fmla="*/ 2046083 h 3186701"/>
                <a:gd name="connsiteX9-305" fmla="*/ 914400 w 2937337"/>
                <a:gd name="connsiteY9-306" fmla="*/ 1666073 h 3186701"/>
                <a:gd name="connsiteX10-307" fmla="*/ 795647 w 2937337"/>
                <a:gd name="connsiteY10-308" fmla="*/ 3150488 h 3186701"/>
                <a:gd name="connsiteX0-309" fmla="*/ 795647 w 2937337"/>
                <a:gd name="connsiteY0-310" fmla="*/ 3150488 h 3186701"/>
                <a:gd name="connsiteX1-311" fmla="*/ 0 w 2937337"/>
                <a:gd name="connsiteY1-312" fmla="*/ 1749200 h 3186701"/>
                <a:gd name="connsiteX2-313" fmla="*/ 463138 w 2937337"/>
                <a:gd name="connsiteY2-314" fmla="*/ 1951080 h 3186701"/>
                <a:gd name="connsiteX3-315" fmla="*/ 776482 w 2937337"/>
                <a:gd name="connsiteY3-316" fmla="*/ 0 h 3186701"/>
                <a:gd name="connsiteX4-317" fmla="*/ 2120628 w 2937337"/>
                <a:gd name="connsiteY4-318" fmla="*/ 1308284 h 3186701"/>
                <a:gd name="connsiteX5-319" fmla="*/ 2095113 w 2937337"/>
                <a:gd name="connsiteY5-320" fmla="*/ 702407 h 3186701"/>
                <a:gd name="connsiteX6-321" fmla="*/ 1821452 w 2937337"/>
                <a:gd name="connsiteY6-322" fmla="*/ 3186701 h 3186701"/>
                <a:gd name="connsiteX7-323" fmla="*/ 1187533 w 2937337"/>
                <a:gd name="connsiteY7-324" fmla="*/ 1143558 h 3186701"/>
                <a:gd name="connsiteX8-325" fmla="*/ 1080655 w 2937337"/>
                <a:gd name="connsiteY8-326" fmla="*/ 2046083 h 3186701"/>
                <a:gd name="connsiteX9-327" fmla="*/ 914400 w 2937337"/>
                <a:gd name="connsiteY9-328" fmla="*/ 1666073 h 3186701"/>
                <a:gd name="connsiteX10-329" fmla="*/ 795647 w 2937337"/>
                <a:gd name="connsiteY10-330" fmla="*/ 3150488 h 3186701"/>
                <a:gd name="connsiteX0-331" fmla="*/ 795647 w 2937337"/>
                <a:gd name="connsiteY0-332" fmla="*/ 3150488 h 3186701"/>
                <a:gd name="connsiteX1-333" fmla="*/ 0 w 2937337"/>
                <a:gd name="connsiteY1-334" fmla="*/ 1749200 h 3186701"/>
                <a:gd name="connsiteX2-335" fmla="*/ 463138 w 2937337"/>
                <a:gd name="connsiteY2-336" fmla="*/ 1951080 h 3186701"/>
                <a:gd name="connsiteX3-337" fmla="*/ 776482 w 2937337"/>
                <a:gd name="connsiteY3-338" fmla="*/ 0 h 3186701"/>
                <a:gd name="connsiteX4-339" fmla="*/ 2120628 w 2937337"/>
                <a:gd name="connsiteY4-340" fmla="*/ 1308284 h 3186701"/>
                <a:gd name="connsiteX5-341" fmla="*/ 2095113 w 2937337"/>
                <a:gd name="connsiteY5-342" fmla="*/ 702407 h 3186701"/>
                <a:gd name="connsiteX6-343" fmla="*/ 1821452 w 2937337"/>
                <a:gd name="connsiteY6-344" fmla="*/ 3186701 h 3186701"/>
                <a:gd name="connsiteX7-345" fmla="*/ 1187533 w 2937337"/>
                <a:gd name="connsiteY7-346" fmla="*/ 1143558 h 3186701"/>
                <a:gd name="connsiteX8-347" fmla="*/ 1080655 w 2937337"/>
                <a:gd name="connsiteY8-348" fmla="*/ 2046083 h 3186701"/>
                <a:gd name="connsiteX9-349" fmla="*/ 914400 w 2937337"/>
                <a:gd name="connsiteY9-350" fmla="*/ 1666073 h 3186701"/>
                <a:gd name="connsiteX10-351" fmla="*/ 795647 w 2937337"/>
                <a:gd name="connsiteY10-352" fmla="*/ 3150488 h 3186701"/>
                <a:gd name="connsiteX0-353" fmla="*/ 795647 w 2937337"/>
                <a:gd name="connsiteY0-354" fmla="*/ 3150488 h 3186701"/>
                <a:gd name="connsiteX1-355" fmla="*/ 0 w 2937337"/>
                <a:gd name="connsiteY1-356" fmla="*/ 1749200 h 3186701"/>
                <a:gd name="connsiteX2-357" fmla="*/ 463138 w 2937337"/>
                <a:gd name="connsiteY2-358" fmla="*/ 1951080 h 3186701"/>
                <a:gd name="connsiteX3-359" fmla="*/ 776482 w 2937337"/>
                <a:gd name="connsiteY3-360" fmla="*/ 0 h 3186701"/>
                <a:gd name="connsiteX4-361" fmla="*/ 2120628 w 2937337"/>
                <a:gd name="connsiteY4-362" fmla="*/ 1308284 h 3186701"/>
                <a:gd name="connsiteX5-363" fmla="*/ 2095113 w 2937337"/>
                <a:gd name="connsiteY5-364" fmla="*/ 702407 h 3186701"/>
                <a:gd name="connsiteX6-365" fmla="*/ 1821452 w 2937337"/>
                <a:gd name="connsiteY6-366" fmla="*/ 3186701 h 3186701"/>
                <a:gd name="connsiteX7-367" fmla="*/ 1187533 w 2937337"/>
                <a:gd name="connsiteY7-368" fmla="*/ 1143558 h 3186701"/>
                <a:gd name="connsiteX8-369" fmla="*/ 1080655 w 2937337"/>
                <a:gd name="connsiteY8-370" fmla="*/ 2046083 h 3186701"/>
                <a:gd name="connsiteX9-371" fmla="*/ 914400 w 2937337"/>
                <a:gd name="connsiteY9-372" fmla="*/ 1666073 h 3186701"/>
                <a:gd name="connsiteX10-373" fmla="*/ 795647 w 2937337"/>
                <a:gd name="connsiteY10-374" fmla="*/ 3150488 h 3186701"/>
                <a:gd name="connsiteX0-375" fmla="*/ 795647 w 2937337"/>
                <a:gd name="connsiteY0-376" fmla="*/ 3150488 h 3186701"/>
                <a:gd name="connsiteX1-377" fmla="*/ 0 w 2937337"/>
                <a:gd name="connsiteY1-378" fmla="*/ 1749200 h 3186701"/>
                <a:gd name="connsiteX2-379" fmla="*/ 463138 w 2937337"/>
                <a:gd name="connsiteY2-380" fmla="*/ 1951080 h 3186701"/>
                <a:gd name="connsiteX3-381" fmla="*/ 776482 w 2937337"/>
                <a:gd name="connsiteY3-382" fmla="*/ 0 h 3186701"/>
                <a:gd name="connsiteX4-383" fmla="*/ 2034620 w 2937337"/>
                <a:gd name="connsiteY4-384" fmla="*/ 1294704 h 3186701"/>
                <a:gd name="connsiteX5-385" fmla="*/ 2095113 w 2937337"/>
                <a:gd name="connsiteY5-386" fmla="*/ 702407 h 3186701"/>
                <a:gd name="connsiteX6-387" fmla="*/ 1821452 w 2937337"/>
                <a:gd name="connsiteY6-388" fmla="*/ 3186701 h 3186701"/>
                <a:gd name="connsiteX7-389" fmla="*/ 1187533 w 2937337"/>
                <a:gd name="connsiteY7-390" fmla="*/ 1143558 h 3186701"/>
                <a:gd name="connsiteX8-391" fmla="*/ 1080655 w 2937337"/>
                <a:gd name="connsiteY8-392" fmla="*/ 2046083 h 3186701"/>
                <a:gd name="connsiteX9-393" fmla="*/ 914400 w 2937337"/>
                <a:gd name="connsiteY9-394" fmla="*/ 1666073 h 3186701"/>
                <a:gd name="connsiteX10-395" fmla="*/ 795647 w 2937337"/>
                <a:gd name="connsiteY10-396" fmla="*/ 3150488 h 3186701"/>
                <a:gd name="connsiteX0-397" fmla="*/ 795647 w 2937337"/>
                <a:gd name="connsiteY0-398" fmla="*/ 3150488 h 3186701"/>
                <a:gd name="connsiteX1-399" fmla="*/ 0 w 2937337"/>
                <a:gd name="connsiteY1-400" fmla="*/ 1749200 h 3186701"/>
                <a:gd name="connsiteX2-401" fmla="*/ 463138 w 2937337"/>
                <a:gd name="connsiteY2-402" fmla="*/ 1951080 h 3186701"/>
                <a:gd name="connsiteX3-403" fmla="*/ 776482 w 2937337"/>
                <a:gd name="connsiteY3-404" fmla="*/ 0 h 3186701"/>
                <a:gd name="connsiteX4-405" fmla="*/ 2034620 w 2937337"/>
                <a:gd name="connsiteY4-406" fmla="*/ 1294704 h 3186701"/>
                <a:gd name="connsiteX5-407" fmla="*/ 2095113 w 2937337"/>
                <a:gd name="connsiteY5-408" fmla="*/ 702407 h 3186701"/>
                <a:gd name="connsiteX6-409" fmla="*/ 1821452 w 2937337"/>
                <a:gd name="connsiteY6-410" fmla="*/ 3186701 h 3186701"/>
                <a:gd name="connsiteX7-411" fmla="*/ 1187533 w 2937337"/>
                <a:gd name="connsiteY7-412" fmla="*/ 1143558 h 3186701"/>
                <a:gd name="connsiteX8-413" fmla="*/ 1080655 w 2937337"/>
                <a:gd name="connsiteY8-414" fmla="*/ 2046083 h 3186701"/>
                <a:gd name="connsiteX9-415" fmla="*/ 914400 w 2937337"/>
                <a:gd name="connsiteY9-416" fmla="*/ 1666073 h 3186701"/>
                <a:gd name="connsiteX10-417" fmla="*/ 795647 w 2937337"/>
                <a:gd name="connsiteY10-418" fmla="*/ 3150488 h 3186701"/>
                <a:gd name="connsiteX0-419" fmla="*/ 795647 w 2937337"/>
                <a:gd name="connsiteY0-420" fmla="*/ 3150488 h 3186701"/>
                <a:gd name="connsiteX1-421" fmla="*/ 0 w 2937337"/>
                <a:gd name="connsiteY1-422" fmla="*/ 1749200 h 3186701"/>
                <a:gd name="connsiteX2-423" fmla="*/ 463138 w 2937337"/>
                <a:gd name="connsiteY2-424" fmla="*/ 1951080 h 3186701"/>
                <a:gd name="connsiteX3-425" fmla="*/ 776482 w 2937337"/>
                <a:gd name="connsiteY3-426" fmla="*/ 0 h 3186701"/>
                <a:gd name="connsiteX4-427" fmla="*/ 2034620 w 2937337"/>
                <a:gd name="connsiteY4-428" fmla="*/ 1294704 h 3186701"/>
                <a:gd name="connsiteX5-429" fmla="*/ 2095113 w 2937337"/>
                <a:gd name="connsiteY5-430" fmla="*/ 702407 h 3186701"/>
                <a:gd name="connsiteX6-431" fmla="*/ 1821452 w 2937337"/>
                <a:gd name="connsiteY6-432" fmla="*/ 3186701 h 3186701"/>
                <a:gd name="connsiteX7-433" fmla="*/ 1187533 w 2937337"/>
                <a:gd name="connsiteY7-434" fmla="*/ 1143558 h 3186701"/>
                <a:gd name="connsiteX8-435" fmla="*/ 1080655 w 2937337"/>
                <a:gd name="connsiteY8-436" fmla="*/ 2046083 h 3186701"/>
                <a:gd name="connsiteX9-437" fmla="*/ 914400 w 2937337"/>
                <a:gd name="connsiteY9-438" fmla="*/ 1666073 h 3186701"/>
                <a:gd name="connsiteX10-439" fmla="*/ 795647 w 2937337"/>
                <a:gd name="connsiteY10-440" fmla="*/ 3150488 h 3186701"/>
                <a:gd name="connsiteX0-441" fmla="*/ 795647 w 2893849"/>
                <a:gd name="connsiteY0-442" fmla="*/ 3150488 h 3186701"/>
                <a:gd name="connsiteX1-443" fmla="*/ 0 w 2893849"/>
                <a:gd name="connsiteY1-444" fmla="*/ 1749200 h 3186701"/>
                <a:gd name="connsiteX2-445" fmla="*/ 463138 w 2893849"/>
                <a:gd name="connsiteY2-446" fmla="*/ 1951080 h 3186701"/>
                <a:gd name="connsiteX3-447" fmla="*/ 776482 w 2893849"/>
                <a:gd name="connsiteY3-448" fmla="*/ 0 h 3186701"/>
                <a:gd name="connsiteX4-449" fmla="*/ 2034620 w 2893849"/>
                <a:gd name="connsiteY4-450" fmla="*/ 1294704 h 3186701"/>
                <a:gd name="connsiteX5-451" fmla="*/ 2031739 w 2893849"/>
                <a:gd name="connsiteY5-452" fmla="*/ 711461 h 3186701"/>
                <a:gd name="connsiteX6-453" fmla="*/ 1821452 w 2893849"/>
                <a:gd name="connsiteY6-454" fmla="*/ 3186701 h 3186701"/>
                <a:gd name="connsiteX7-455" fmla="*/ 1187533 w 2893849"/>
                <a:gd name="connsiteY7-456" fmla="*/ 1143558 h 3186701"/>
                <a:gd name="connsiteX8-457" fmla="*/ 1080655 w 2893849"/>
                <a:gd name="connsiteY8-458" fmla="*/ 2046083 h 3186701"/>
                <a:gd name="connsiteX9-459" fmla="*/ 914400 w 2893849"/>
                <a:gd name="connsiteY9-460" fmla="*/ 1666073 h 3186701"/>
                <a:gd name="connsiteX10-461" fmla="*/ 795647 w 2893849"/>
                <a:gd name="connsiteY10-462" fmla="*/ 3150488 h 3186701"/>
                <a:gd name="connsiteX0-463" fmla="*/ 795647 w 2931612"/>
                <a:gd name="connsiteY0-464" fmla="*/ 3150488 h 3186701"/>
                <a:gd name="connsiteX1-465" fmla="*/ 0 w 2931612"/>
                <a:gd name="connsiteY1-466" fmla="*/ 1749200 h 3186701"/>
                <a:gd name="connsiteX2-467" fmla="*/ 463138 w 2931612"/>
                <a:gd name="connsiteY2-468" fmla="*/ 1951080 h 3186701"/>
                <a:gd name="connsiteX3-469" fmla="*/ 776482 w 2931612"/>
                <a:gd name="connsiteY3-470" fmla="*/ 0 h 3186701"/>
                <a:gd name="connsiteX4-471" fmla="*/ 2034620 w 2931612"/>
                <a:gd name="connsiteY4-472" fmla="*/ 1294704 h 3186701"/>
                <a:gd name="connsiteX5-473" fmla="*/ 2031739 w 2931612"/>
                <a:gd name="connsiteY5-474" fmla="*/ 711461 h 3186701"/>
                <a:gd name="connsiteX6-475" fmla="*/ 1821452 w 2931612"/>
                <a:gd name="connsiteY6-476" fmla="*/ 3186701 h 3186701"/>
                <a:gd name="connsiteX7-477" fmla="*/ 1187533 w 2931612"/>
                <a:gd name="connsiteY7-478" fmla="*/ 1143558 h 3186701"/>
                <a:gd name="connsiteX8-479" fmla="*/ 1080655 w 2931612"/>
                <a:gd name="connsiteY8-480" fmla="*/ 2046083 h 3186701"/>
                <a:gd name="connsiteX9-481" fmla="*/ 914400 w 2931612"/>
                <a:gd name="connsiteY9-482" fmla="*/ 1666073 h 3186701"/>
                <a:gd name="connsiteX10-483" fmla="*/ 795647 w 2931612"/>
                <a:gd name="connsiteY10-484" fmla="*/ 3150488 h 3186701"/>
                <a:gd name="connsiteX0-485" fmla="*/ 795647 w 2931612"/>
                <a:gd name="connsiteY0-486" fmla="*/ 3150488 h 3186701"/>
                <a:gd name="connsiteX1-487" fmla="*/ 0 w 2931612"/>
                <a:gd name="connsiteY1-488" fmla="*/ 1749200 h 3186701"/>
                <a:gd name="connsiteX2-489" fmla="*/ 463138 w 2931612"/>
                <a:gd name="connsiteY2-490" fmla="*/ 1951080 h 3186701"/>
                <a:gd name="connsiteX3-491" fmla="*/ 776482 w 2931612"/>
                <a:gd name="connsiteY3-492" fmla="*/ 0 h 3186701"/>
                <a:gd name="connsiteX4-493" fmla="*/ 2034620 w 2931612"/>
                <a:gd name="connsiteY4-494" fmla="*/ 1294704 h 3186701"/>
                <a:gd name="connsiteX5-495" fmla="*/ 2031739 w 2931612"/>
                <a:gd name="connsiteY5-496" fmla="*/ 711461 h 3186701"/>
                <a:gd name="connsiteX6-497" fmla="*/ 1821452 w 2931612"/>
                <a:gd name="connsiteY6-498" fmla="*/ 3186701 h 3186701"/>
                <a:gd name="connsiteX7-499" fmla="*/ 1187533 w 2931612"/>
                <a:gd name="connsiteY7-500" fmla="*/ 1143558 h 3186701"/>
                <a:gd name="connsiteX8-501" fmla="*/ 1080655 w 2931612"/>
                <a:gd name="connsiteY8-502" fmla="*/ 2046083 h 3186701"/>
                <a:gd name="connsiteX9-503" fmla="*/ 914400 w 2931612"/>
                <a:gd name="connsiteY9-504" fmla="*/ 1666073 h 3186701"/>
                <a:gd name="connsiteX10-505" fmla="*/ 795647 w 2931612"/>
                <a:gd name="connsiteY10-506" fmla="*/ 3150488 h 3186701"/>
                <a:gd name="connsiteX0-507" fmla="*/ 795647 w 2931612"/>
                <a:gd name="connsiteY0-508" fmla="*/ 3150488 h 3186701"/>
                <a:gd name="connsiteX1-509" fmla="*/ 0 w 2931612"/>
                <a:gd name="connsiteY1-510" fmla="*/ 1749200 h 3186701"/>
                <a:gd name="connsiteX2-511" fmla="*/ 463138 w 2931612"/>
                <a:gd name="connsiteY2-512" fmla="*/ 1951080 h 3186701"/>
                <a:gd name="connsiteX3-513" fmla="*/ 776482 w 2931612"/>
                <a:gd name="connsiteY3-514" fmla="*/ 0 h 3186701"/>
                <a:gd name="connsiteX4-515" fmla="*/ 2034620 w 2931612"/>
                <a:gd name="connsiteY4-516" fmla="*/ 1294704 h 3186701"/>
                <a:gd name="connsiteX5-517" fmla="*/ 2031739 w 2931612"/>
                <a:gd name="connsiteY5-518" fmla="*/ 711461 h 3186701"/>
                <a:gd name="connsiteX6-519" fmla="*/ 1821452 w 2931612"/>
                <a:gd name="connsiteY6-520" fmla="*/ 3186701 h 3186701"/>
                <a:gd name="connsiteX7-521" fmla="*/ 1187533 w 2931612"/>
                <a:gd name="connsiteY7-522" fmla="*/ 1143558 h 3186701"/>
                <a:gd name="connsiteX8-523" fmla="*/ 1080655 w 2931612"/>
                <a:gd name="connsiteY8-524" fmla="*/ 2046083 h 3186701"/>
                <a:gd name="connsiteX9-525" fmla="*/ 914400 w 2931612"/>
                <a:gd name="connsiteY9-526" fmla="*/ 1666073 h 3186701"/>
                <a:gd name="connsiteX10-527" fmla="*/ 795647 w 2931612"/>
                <a:gd name="connsiteY10-528" fmla="*/ 3150488 h 3186701"/>
                <a:gd name="connsiteX0-529" fmla="*/ 795647 w 2931612"/>
                <a:gd name="connsiteY0-530" fmla="*/ 3150488 h 3186701"/>
                <a:gd name="connsiteX1-531" fmla="*/ 0 w 2931612"/>
                <a:gd name="connsiteY1-532" fmla="*/ 1749200 h 3186701"/>
                <a:gd name="connsiteX2-533" fmla="*/ 463138 w 2931612"/>
                <a:gd name="connsiteY2-534" fmla="*/ 1951080 h 3186701"/>
                <a:gd name="connsiteX3-535" fmla="*/ 776482 w 2931612"/>
                <a:gd name="connsiteY3-536" fmla="*/ 0 h 3186701"/>
                <a:gd name="connsiteX4-537" fmla="*/ 2034620 w 2931612"/>
                <a:gd name="connsiteY4-538" fmla="*/ 1294704 h 3186701"/>
                <a:gd name="connsiteX5-539" fmla="*/ 2031739 w 2931612"/>
                <a:gd name="connsiteY5-540" fmla="*/ 711461 h 3186701"/>
                <a:gd name="connsiteX6-541" fmla="*/ 1821452 w 2931612"/>
                <a:gd name="connsiteY6-542" fmla="*/ 3186701 h 3186701"/>
                <a:gd name="connsiteX7-543" fmla="*/ 1187533 w 2931612"/>
                <a:gd name="connsiteY7-544" fmla="*/ 1143558 h 3186701"/>
                <a:gd name="connsiteX8-545" fmla="*/ 1080655 w 2931612"/>
                <a:gd name="connsiteY8-546" fmla="*/ 2046083 h 3186701"/>
                <a:gd name="connsiteX9-547" fmla="*/ 914400 w 2931612"/>
                <a:gd name="connsiteY9-548" fmla="*/ 1666073 h 3186701"/>
                <a:gd name="connsiteX10-549" fmla="*/ 795647 w 2931612"/>
                <a:gd name="connsiteY10-550" fmla="*/ 3150488 h 3186701"/>
                <a:gd name="connsiteX0-551" fmla="*/ 795647 w 2931612"/>
                <a:gd name="connsiteY0-552" fmla="*/ 3150488 h 3186701"/>
                <a:gd name="connsiteX1-553" fmla="*/ 0 w 2931612"/>
                <a:gd name="connsiteY1-554" fmla="*/ 1749200 h 3186701"/>
                <a:gd name="connsiteX2-555" fmla="*/ 463138 w 2931612"/>
                <a:gd name="connsiteY2-556" fmla="*/ 1951080 h 3186701"/>
                <a:gd name="connsiteX3-557" fmla="*/ 776482 w 2931612"/>
                <a:gd name="connsiteY3-558" fmla="*/ 0 h 3186701"/>
                <a:gd name="connsiteX4-559" fmla="*/ 2034620 w 2931612"/>
                <a:gd name="connsiteY4-560" fmla="*/ 1294704 h 3186701"/>
                <a:gd name="connsiteX5-561" fmla="*/ 2031739 w 2931612"/>
                <a:gd name="connsiteY5-562" fmla="*/ 711461 h 3186701"/>
                <a:gd name="connsiteX6-563" fmla="*/ 1821452 w 2931612"/>
                <a:gd name="connsiteY6-564" fmla="*/ 3186701 h 3186701"/>
                <a:gd name="connsiteX7-565" fmla="*/ 1187533 w 2931612"/>
                <a:gd name="connsiteY7-566" fmla="*/ 1143558 h 3186701"/>
                <a:gd name="connsiteX8-567" fmla="*/ 1080655 w 2931612"/>
                <a:gd name="connsiteY8-568" fmla="*/ 2046083 h 3186701"/>
                <a:gd name="connsiteX9-569" fmla="*/ 914400 w 2931612"/>
                <a:gd name="connsiteY9-570" fmla="*/ 1666073 h 3186701"/>
                <a:gd name="connsiteX10-571" fmla="*/ 795647 w 2931612"/>
                <a:gd name="connsiteY10-572" fmla="*/ 3150488 h 3186701"/>
                <a:gd name="connsiteX0-573" fmla="*/ 813754 w 2949719"/>
                <a:gd name="connsiteY0-574" fmla="*/ 3150488 h 3186701"/>
                <a:gd name="connsiteX1-575" fmla="*/ 0 w 2949719"/>
                <a:gd name="connsiteY1-576" fmla="*/ 1726566 h 3186701"/>
                <a:gd name="connsiteX2-577" fmla="*/ 481245 w 2949719"/>
                <a:gd name="connsiteY2-578" fmla="*/ 1951080 h 3186701"/>
                <a:gd name="connsiteX3-579" fmla="*/ 794589 w 2949719"/>
                <a:gd name="connsiteY3-580" fmla="*/ 0 h 3186701"/>
                <a:gd name="connsiteX4-581" fmla="*/ 2052727 w 2949719"/>
                <a:gd name="connsiteY4-582" fmla="*/ 1294704 h 3186701"/>
                <a:gd name="connsiteX5-583" fmla="*/ 2049846 w 2949719"/>
                <a:gd name="connsiteY5-584" fmla="*/ 711461 h 3186701"/>
                <a:gd name="connsiteX6-585" fmla="*/ 1839559 w 2949719"/>
                <a:gd name="connsiteY6-586" fmla="*/ 3186701 h 3186701"/>
                <a:gd name="connsiteX7-587" fmla="*/ 1205640 w 2949719"/>
                <a:gd name="connsiteY7-588" fmla="*/ 1143558 h 3186701"/>
                <a:gd name="connsiteX8-589" fmla="*/ 1098762 w 2949719"/>
                <a:gd name="connsiteY8-590" fmla="*/ 2046083 h 3186701"/>
                <a:gd name="connsiteX9-591" fmla="*/ 932507 w 2949719"/>
                <a:gd name="connsiteY9-592" fmla="*/ 1666073 h 3186701"/>
                <a:gd name="connsiteX10-593" fmla="*/ 813754 w 2949719"/>
                <a:gd name="connsiteY10-594" fmla="*/ 3150488 h 3186701"/>
                <a:gd name="connsiteX0-595" fmla="*/ 813754 w 2949719"/>
                <a:gd name="connsiteY0-596" fmla="*/ 3150488 h 3186701"/>
                <a:gd name="connsiteX1-597" fmla="*/ 0 w 2949719"/>
                <a:gd name="connsiteY1-598" fmla="*/ 1726566 h 3186701"/>
                <a:gd name="connsiteX2-599" fmla="*/ 481245 w 2949719"/>
                <a:gd name="connsiteY2-600" fmla="*/ 1951080 h 3186701"/>
                <a:gd name="connsiteX3-601" fmla="*/ 794589 w 2949719"/>
                <a:gd name="connsiteY3-602" fmla="*/ 0 h 3186701"/>
                <a:gd name="connsiteX4-603" fmla="*/ 2052727 w 2949719"/>
                <a:gd name="connsiteY4-604" fmla="*/ 1294704 h 3186701"/>
                <a:gd name="connsiteX5-605" fmla="*/ 2049846 w 2949719"/>
                <a:gd name="connsiteY5-606" fmla="*/ 711461 h 3186701"/>
                <a:gd name="connsiteX6-607" fmla="*/ 1839559 w 2949719"/>
                <a:gd name="connsiteY6-608" fmla="*/ 3186701 h 3186701"/>
                <a:gd name="connsiteX7-609" fmla="*/ 1205640 w 2949719"/>
                <a:gd name="connsiteY7-610" fmla="*/ 1143558 h 3186701"/>
                <a:gd name="connsiteX8-611" fmla="*/ 1098762 w 2949719"/>
                <a:gd name="connsiteY8-612" fmla="*/ 2046083 h 3186701"/>
                <a:gd name="connsiteX9-613" fmla="*/ 932507 w 2949719"/>
                <a:gd name="connsiteY9-614" fmla="*/ 1666073 h 3186701"/>
                <a:gd name="connsiteX10-615" fmla="*/ 813754 w 2949719"/>
                <a:gd name="connsiteY10-616" fmla="*/ 3150488 h 3186701"/>
                <a:gd name="connsiteX0-617" fmla="*/ 813754 w 2949719"/>
                <a:gd name="connsiteY0-618" fmla="*/ 3150488 h 3186701"/>
                <a:gd name="connsiteX1-619" fmla="*/ 0 w 2949719"/>
                <a:gd name="connsiteY1-620" fmla="*/ 1726566 h 3186701"/>
                <a:gd name="connsiteX2-621" fmla="*/ 481245 w 2949719"/>
                <a:gd name="connsiteY2-622" fmla="*/ 1951080 h 3186701"/>
                <a:gd name="connsiteX3-623" fmla="*/ 794589 w 2949719"/>
                <a:gd name="connsiteY3-624" fmla="*/ 0 h 3186701"/>
                <a:gd name="connsiteX4-625" fmla="*/ 2052727 w 2949719"/>
                <a:gd name="connsiteY4-626" fmla="*/ 1294704 h 3186701"/>
                <a:gd name="connsiteX5-627" fmla="*/ 2049846 w 2949719"/>
                <a:gd name="connsiteY5-628" fmla="*/ 711461 h 3186701"/>
                <a:gd name="connsiteX6-629" fmla="*/ 1839559 w 2949719"/>
                <a:gd name="connsiteY6-630" fmla="*/ 3186701 h 3186701"/>
                <a:gd name="connsiteX7-631" fmla="*/ 1205640 w 2949719"/>
                <a:gd name="connsiteY7-632" fmla="*/ 1143558 h 3186701"/>
                <a:gd name="connsiteX8-633" fmla="*/ 1098762 w 2949719"/>
                <a:gd name="connsiteY8-634" fmla="*/ 2046083 h 3186701"/>
                <a:gd name="connsiteX9-635" fmla="*/ 932507 w 2949719"/>
                <a:gd name="connsiteY9-636" fmla="*/ 1666073 h 3186701"/>
                <a:gd name="connsiteX10-637" fmla="*/ 813754 w 2949719"/>
                <a:gd name="connsiteY10-638" fmla="*/ 3150488 h 3186701"/>
                <a:gd name="connsiteX0-639" fmla="*/ 813754 w 2949719"/>
                <a:gd name="connsiteY0-640" fmla="*/ 3150488 h 3186701"/>
                <a:gd name="connsiteX1-641" fmla="*/ 0 w 2949719"/>
                <a:gd name="connsiteY1-642" fmla="*/ 1726566 h 3186701"/>
                <a:gd name="connsiteX2-643" fmla="*/ 481245 w 2949719"/>
                <a:gd name="connsiteY2-644" fmla="*/ 1951080 h 3186701"/>
                <a:gd name="connsiteX3-645" fmla="*/ 794589 w 2949719"/>
                <a:gd name="connsiteY3-646" fmla="*/ 0 h 3186701"/>
                <a:gd name="connsiteX4-647" fmla="*/ 2052727 w 2949719"/>
                <a:gd name="connsiteY4-648" fmla="*/ 1294704 h 3186701"/>
                <a:gd name="connsiteX5-649" fmla="*/ 2049846 w 2949719"/>
                <a:gd name="connsiteY5-650" fmla="*/ 711461 h 3186701"/>
                <a:gd name="connsiteX6-651" fmla="*/ 1839559 w 2949719"/>
                <a:gd name="connsiteY6-652" fmla="*/ 3186701 h 3186701"/>
                <a:gd name="connsiteX7-653" fmla="*/ 1205640 w 2949719"/>
                <a:gd name="connsiteY7-654" fmla="*/ 1143558 h 3186701"/>
                <a:gd name="connsiteX8-655" fmla="*/ 1098762 w 2949719"/>
                <a:gd name="connsiteY8-656" fmla="*/ 2046083 h 3186701"/>
                <a:gd name="connsiteX9-657" fmla="*/ 932507 w 2949719"/>
                <a:gd name="connsiteY9-658" fmla="*/ 1666073 h 3186701"/>
                <a:gd name="connsiteX10-659" fmla="*/ 813754 w 2949719"/>
                <a:gd name="connsiteY10-660" fmla="*/ 3150488 h 3186701"/>
                <a:gd name="connsiteX0-661" fmla="*/ 1117045 w 2949719"/>
                <a:gd name="connsiteY0-662" fmla="*/ 3168594 h 3186701"/>
                <a:gd name="connsiteX1-663" fmla="*/ 0 w 2949719"/>
                <a:gd name="connsiteY1-664" fmla="*/ 1726566 h 3186701"/>
                <a:gd name="connsiteX2-665" fmla="*/ 481245 w 2949719"/>
                <a:gd name="connsiteY2-666" fmla="*/ 1951080 h 3186701"/>
                <a:gd name="connsiteX3-667" fmla="*/ 794589 w 2949719"/>
                <a:gd name="connsiteY3-668" fmla="*/ 0 h 3186701"/>
                <a:gd name="connsiteX4-669" fmla="*/ 2052727 w 2949719"/>
                <a:gd name="connsiteY4-670" fmla="*/ 1294704 h 3186701"/>
                <a:gd name="connsiteX5-671" fmla="*/ 2049846 w 2949719"/>
                <a:gd name="connsiteY5-672" fmla="*/ 711461 h 3186701"/>
                <a:gd name="connsiteX6-673" fmla="*/ 1839559 w 2949719"/>
                <a:gd name="connsiteY6-674" fmla="*/ 3186701 h 3186701"/>
                <a:gd name="connsiteX7-675" fmla="*/ 1205640 w 2949719"/>
                <a:gd name="connsiteY7-676" fmla="*/ 1143558 h 3186701"/>
                <a:gd name="connsiteX8-677" fmla="*/ 1098762 w 2949719"/>
                <a:gd name="connsiteY8-678" fmla="*/ 2046083 h 3186701"/>
                <a:gd name="connsiteX9-679" fmla="*/ 932507 w 2949719"/>
                <a:gd name="connsiteY9-680" fmla="*/ 1666073 h 3186701"/>
                <a:gd name="connsiteX10-681" fmla="*/ 1117045 w 2949719"/>
                <a:gd name="connsiteY10-682" fmla="*/ 3168594 h 3186701"/>
                <a:gd name="connsiteX0-683" fmla="*/ 1117045 w 2949719"/>
                <a:gd name="connsiteY0-684" fmla="*/ 3168594 h 3186701"/>
                <a:gd name="connsiteX1-685" fmla="*/ 0 w 2949719"/>
                <a:gd name="connsiteY1-686" fmla="*/ 1726566 h 3186701"/>
                <a:gd name="connsiteX2-687" fmla="*/ 481245 w 2949719"/>
                <a:gd name="connsiteY2-688" fmla="*/ 1951080 h 3186701"/>
                <a:gd name="connsiteX3-689" fmla="*/ 794589 w 2949719"/>
                <a:gd name="connsiteY3-690" fmla="*/ 0 h 3186701"/>
                <a:gd name="connsiteX4-691" fmla="*/ 2052727 w 2949719"/>
                <a:gd name="connsiteY4-692" fmla="*/ 1294704 h 3186701"/>
                <a:gd name="connsiteX5-693" fmla="*/ 2049846 w 2949719"/>
                <a:gd name="connsiteY5-694" fmla="*/ 711461 h 3186701"/>
                <a:gd name="connsiteX6-695" fmla="*/ 1839559 w 2949719"/>
                <a:gd name="connsiteY6-696" fmla="*/ 3186701 h 3186701"/>
                <a:gd name="connsiteX7-697" fmla="*/ 1205640 w 2949719"/>
                <a:gd name="connsiteY7-698" fmla="*/ 1143558 h 3186701"/>
                <a:gd name="connsiteX8-699" fmla="*/ 1098762 w 2949719"/>
                <a:gd name="connsiteY8-700" fmla="*/ 2046083 h 3186701"/>
                <a:gd name="connsiteX9-701" fmla="*/ 932507 w 2949719"/>
                <a:gd name="connsiteY9-702" fmla="*/ 1666073 h 3186701"/>
                <a:gd name="connsiteX10-703" fmla="*/ 1117045 w 2949719"/>
                <a:gd name="connsiteY10-704" fmla="*/ 3168594 h 3186701"/>
                <a:gd name="connsiteX0-705" fmla="*/ 1117045 w 2949719"/>
                <a:gd name="connsiteY0-706" fmla="*/ 3168594 h 3186701"/>
                <a:gd name="connsiteX1-707" fmla="*/ 0 w 2949719"/>
                <a:gd name="connsiteY1-708" fmla="*/ 1726566 h 3186701"/>
                <a:gd name="connsiteX2-709" fmla="*/ 481245 w 2949719"/>
                <a:gd name="connsiteY2-710" fmla="*/ 1951080 h 3186701"/>
                <a:gd name="connsiteX3-711" fmla="*/ 794589 w 2949719"/>
                <a:gd name="connsiteY3-712" fmla="*/ 0 h 3186701"/>
                <a:gd name="connsiteX4-713" fmla="*/ 2052727 w 2949719"/>
                <a:gd name="connsiteY4-714" fmla="*/ 1294704 h 3186701"/>
                <a:gd name="connsiteX5-715" fmla="*/ 2049846 w 2949719"/>
                <a:gd name="connsiteY5-716" fmla="*/ 711461 h 3186701"/>
                <a:gd name="connsiteX6-717" fmla="*/ 1839559 w 2949719"/>
                <a:gd name="connsiteY6-718" fmla="*/ 3186701 h 3186701"/>
                <a:gd name="connsiteX7-719" fmla="*/ 1205640 w 2949719"/>
                <a:gd name="connsiteY7-720" fmla="*/ 1143558 h 3186701"/>
                <a:gd name="connsiteX8-721" fmla="*/ 1098762 w 2949719"/>
                <a:gd name="connsiteY8-722" fmla="*/ 2046083 h 3186701"/>
                <a:gd name="connsiteX9-723" fmla="*/ 932507 w 2949719"/>
                <a:gd name="connsiteY9-724" fmla="*/ 1666073 h 3186701"/>
                <a:gd name="connsiteX10-725" fmla="*/ 1117045 w 2949719"/>
                <a:gd name="connsiteY10-726" fmla="*/ 3168594 h 3186701"/>
                <a:gd name="connsiteX0-727" fmla="*/ 1117045 w 2949719"/>
                <a:gd name="connsiteY0-728" fmla="*/ 3168594 h 3186701"/>
                <a:gd name="connsiteX1-729" fmla="*/ 0 w 2949719"/>
                <a:gd name="connsiteY1-730" fmla="*/ 1726566 h 3186701"/>
                <a:gd name="connsiteX2-731" fmla="*/ 481245 w 2949719"/>
                <a:gd name="connsiteY2-732" fmla="*/ 1951080 h 3186701"/>
                <a:gd name="connsiteX3-733" fmla="*/ 794589 w 2949719"/>
                <a:gd name="connsiteY3-734" fmla="*/ 0 h 3186701"/>
                <a:gd name="connsiteX4-735" fmla="*/ 2052727 w 2949719"/>
                <a:gd name="connsiteY4-736" fmla="*/ 1294704 h 3186701"/>
                <a:gd name="connsiteX5-737" fmla="*/ 2049846 w 2949719"/>
                <a:gd name="connsiteY5-738" fmla="*/ 711461 h 3186701"/>
                <a:gd name="connsiteX6-739" fmla="*/ 1839559 w 2949719"/>
                <a:gd name="connsiteY6-740" fmla="*/ 3186701 h 3186701"/>
                <a:gd name="connsiteX7-741" fmla="*/ 1205640 w 2949719"/>
                <a:gd name="connsiteY7-742" fmla="*/ 1143558 h 3186701"/>
                <a:gd name="connsiteX8-743" fmla="*/ 1098762 w 2949719"/>
                <a:gd name="connsiteY8-744" fmla="*/ 2046083 h 3186701"/>
                <a:gd name="connsiteX9-745" fmla="*/ 932507 w 2949719"/>
                <a:gd name="connsiteY9-746" fmla="*/ 1666073 h 3186701"/>
                <a:gd name="connsiteX10-747" fmla="*/ 1117045 w 2949719"/>
                <a:gd name="connsiteY10-748" fmla="*/ 3168594 h 3186701"/>
                <a:gd name="connsiteX0-749" fmla="*/ 1117045 w 2949719"/>
                <a:gd name="connsiteY0-750" fmla="*/ 3168594 h 3186701"/>
                <a:gd name="connsiteX1-751" fmla="*/ 0 w 2949719"/>
                <a:gd name="connsiteY1-752" fmla="*/ 1726566 h 3186701"/>
                <a:gd name="connsiteX2-753" fmla="*/ 417871 w 2949719"/>
                <a:gd name="connsiteY2-754" fmla="*/ 2009927 h 3186701"/>
                <a:gd name="connsiteX3-755" fmla="*/ 794589 w 2949719"/>
                <a:gd name="connsiteY3-756" fmla="*/ 0 h 3186701"/>
                <a:gd name="connsiteX4-757" fmla="*/ 2052727 w 2949719"/>
                <a:gd name="connsiteY4-758" fmla="*/ 1294704 h 3186701"/>
                <a:gd name="connsiteX5-759" fmla="*/ 2049846 w 2949719"/>
                <a:gd name="connsiteY5-760" fmla="*/ 711461 h 3186701"/>
                <a:gd name="connsiteX6-761" fmla="*/ 1839559 w 2949719"/>
                <a:gd name="connsiteY6-762" fmla="*/ 3186701 h 3186701"/>
                <a:gd name="connsiteX7-763" fmla="*/ 1205640 w 2949719"/>
                <a:gd name="connsiteY7-764" fmla="*/ 1143558 h 3186701"/>
                <a:gd name="connsiteX8-765" fmla="*/ 1098762 w 2949719"/>
                <a:gd name="connsiteY8-766" fmla="*/ 2046083 h 3186701"/>
                <a:gd name="connsiteX9-767" fmla="*/ 932507 w 2949719"/>
                <a:gd name="connsiteY9-768" fmla="*/ 1666073 h 3186701"/>
                <a:gd name="connsiteX10-769" fmla="*/ 1117045 w 2949719"/>
                <a:gd name="connsiteY10-770" fmla="*/ 3168594 h 3186701"/>
                <a:gd name="connsiteX0-771" fmla="*/ 1117045 w 2949719"/>
                <a:gd name="connsiteY0-772" fmla="*/ 3168594 h 3186701"/>
                <a:gd name="connsiteX1-773" fmla="*/ 0 w 2949719"/>
                <a:gd name="connsiteY1-774" fmla="*/ 1726566 h 3186701"/>
                <a:gd name="connsiteX2-775" fmla="*/ 417871 w 2949719"/>
                <a:gd name="connsiteY2-776" fmla="*/ 2009927 h 3186701"/>
                <a:gd name="connsiteX3-777" fmla="*/ 794589 w 2949719"/>
                <a:gd name="connsiteY3-778" fmla="*/ 0 h 3186701"/>
                <a:gd name="connsiteX4-779" fmla="*/ 2052727 w 2949719"/>
                <a:gd name="connsiteY4-780" fmla="*/ 1294704 h 3186701"/>
                <a:gd name="connsiteX5-781" fmla="*/ 2049846 w 2949719"/>
                <a:gd name="connsiteY5-782" fmla="*/ 711461 h 3186701"/>
                <a:gd name="connsiteX6-783" fmla="*/ 1839559 w 2949719"/>
                <a:gd name="connsiteY6-784" fmla="*/ 3186701 h 3186701"/>
                <a:gd name="connsiteX7-785" fmla="*/ 1205640 w 2949719"/>
                <a:gd name="connsiteY7-786" fmla="*/ 1143558 h 3186701"/>
                <a:gd name="connsiteX8-787" fmla="*/ 1098762 w 2949719"/>
                <a:gd name="connsiteY8-788" fmla="*/ 2046083 h 3186701"/>
                <a:gd name="connsiteX9-789" fmla="*/ 932507 w 2949719"/>
                <a:gd name="connsiteY9-790" fmla="*/ 1666073 h 3186701"/>
                <a:gd name="connsiteX10-791" fmla="*/ 1117045 w 2949719"/>
                <a:gd name="connsiteY10-792" fmla="*/ 3168594 h 3186701"/>
                <a:gd name="connsiteX0-793" fmla="*/ 1117045 w 2949719"/>
                <a:gd name="connsiteY0-794" fmla="*/ 3168594 h 3186701"/>
                <a:gd name="connsiteX1-795" fmla="*/ 0 w 2949719"/>
                <a:gd name="connsiteY1-796" fmla="*/ 1726566 h 3186701"/>
                <a:gd name="connsiteX2-797" fmla="*/ 417871 w 2949719"/>
                <a:gd name="connsiteY2-798" fmla="*/ 2009927 h 3186701"/>
                <a:gd name="connsiteX3-799" fmla="*/ 794589 w 2949719"/>
                <a:gd name="connsiteY3-800" fmla="*/ 0 h 3186701"/>
                <a:gd name="connsiteX4-801" fmla="*/ 2052727 w 2949719"/>
                <a:gd name="connsiteY4-802" fmla="*/ 1294704 h 3186701"/>
                <a:gd name="connsiteX5-803" fmla="*/ 2049846 w 2949719"/>
                <a:gd name="connsiteY5-804" fmla="*/ 711461 h 3186701"/>
                <a:gd name="connsiteX6-805" fmla="*/ 1839559 w 2949719"/>
                <a:gd name="connsiteY6-806" fmla="*/ 3186701 h 3186701"/>
                <a:gd name="connsiteX7-807" fmla="*/ 1205640 w 2949719"/>
                <a:gd name="connsiteY7-808" fmla="*/ 1143558 h 3186701"/>
                <a:gd name="connsiteX8-809" fmla="*/ 1098762 w 2949719"/>
                <a:gd name="connsiteY8-810" fmla="*/ 2046083 h 3186701"/>
                <a:gd name="connsiteX9-811" fmla="*/ 932507 w 2949719"/>
                <a:gd name="connsiteY9-812" fmla="*/ 1666073 h 3186701"/>
                <a:gd name="connsiteX10-813" fmla="*/ 1117045 w 2949719"/>
                <a:gd name="connsiteY10-814" fmla="*/ 3168594 h 3186701"/>
                <a:gd name="connsiteX0-815" fmla="*/ 1117045 w 2949719"/>
                <a:gd name="connsiteY0-816" fmla="*/ 3168594 h 3186701"/>
                <a:gd name="connsiteX1-817" fmla="*/ 0 w 2949719"/>
                <a:gd name="connsiteY1-818" fmla="*/ 1726566 h 3186701"/>
                <a:gd name="connsiteX2-819" fmla="*/ 417871 w 2949719"/>
                <a:gd name="connsiteY2-820" fmla="*/ 2009927 h 3186701"/>
                <a:gd name="connsiteX3-821" fmla="*/ 794589 w 2949719"/>
                <a:gd name="connsiteY3-822" fmla="*/ 0 h 3186701"/>
                <a:gd name="connsiteX4-823" fmla="*/ 2052727 w 2949719"/>
                <a:gd name="connsiteY4-824" fmla="*/ 1294704 h 3186701"/>
                <a:gd name="connsiteX5-825" fmla="*/ 2049846 w 2949719"/>
                <a:gd name="connsiteY5-826" fmla="*/ 711461 h 3186701"/>
                <a:gd name="connsiteX6-827" fmla="*/ 1839559 w 2949719"/>
                <a:gd name="connsiteY6-828" fmla="*/ 3186701 h 3186701"/>
                <a:gd name="connsiteX7-829" fmla="*/ 1205640 w 2949719"/>
                <a:gd name="connsiteY7-830" fmla="*/ 1143558 h 3186701"/>
                <a:gd name="connsiteX8-831" fmla="*/ 1098762 w 2949719"/>
                <a:gd name="connsiteY8-832" fmla="*/ 2046083 h 3186701"/>
                <a:gd name="connsiteX9-833" fmla="*/ 932507 w 2949719"/>
                <a:gd name="connsiteY9-834" fmla="*/ 1666073 h 3186701"/>
                <a:gd name="connsiteX10-835" fmla="*/ 1117045 w 2949719"/>
                <a:gd name="connsiteY10-836" fmla="*/ 3168594 h 3186701"/>
                <a:gd name="connsiteX0-837" fmla="*/ 1117045 w 2949719"/>
                <a:gd name="connsiteY0-838" fmla="*/ 3168594 h 3186701"/>
                <a:gd name="connsiteX1-839" fmla="*/ 0 w 2949719"/>
                <a:gd name="connsiteY1-840" fmla="*/ 1726566 h 3186701"/>
                <a:gd name="connsiteX2-841" fmla="*/ 417871 w 2949719"/>
                <a:gd name="connsiteY2-842" fmla="*/ 2009927 h 3186701"/>
                <a:gd name="connsiteX3-843" fmla="*/ 794589 w 2949719"/>
                <a:gd name="connsiteY3-844" fmla="*/ 0 h 3186701"/>
                <a:gd name="connsiteX4-845" fmla="*/ 2052727 w 2949719"/>
                <a:gd name="connsiteY4-846" fmla="*/ 1294704 h 3186701"/>
                <a:gd name="connsiteX5-847" fmla="*/ 2049846 w 2949719"/>
                <a:gd name="connsiteY5-848" fmla="*/ 711461 h 3186701"/>
                <a:gd name="connsiteX6-849" fmla="*/ 1839559 w 2949719"/>
                <a:gd name="connsiteY6-850" fmla="*/ 3186701 h 3186701"/>
                <a:gd name="connsiteX7-851" fmla="*/ 1205640 w 2949719"/>
                <a:gd name="connsiteY7-852" fmla="*/ 1143558 h 3186701"/>
                <a:gd name="connsiteX8-853" fmla="*/ 1098762 w 2949719"/>
                <a:gd name="connsiteY8-854" fmla="*/ 2046083 h 3186701"/>
                <a:gd name="connsiteX9-855" fmla="*/ 932507 w 2949719"/>
                <a:gd name="connsiteY9-856" fmla="*/ 1666073 h 3186701"/>
                <a:gd name="connsiteX10-857" fmla="*/ 1117045 w 2949719"/>
                <a:gd name="connsiteY10-858" fmla="*/ 3168594 h 3186701"/>
                <a:gd name="connsiteX0-859" fmla="*/ 1103465 w 2936139"/>
                <a:gd name="connsiteY0-860" fmla="*/ 3168594 h 3186701"/>
                <a:gd name="connsiteX1-861" fmla="*/ 0 w 2936139"/>
                <a:gd name="connsiteY1-862" fmla="*/ 1726566 h 3186701"/>
                <a:gd name="connsiteX2-863" fmla="*/ 404291 w 2936139"/>
                <a:gd name="connsiteY2-864" fmla="*/ 2009927 h 3186701"/>
                <a:gd name="connsiteX3-865" fmla="*/ 781009 w 2936139"/>
                <a:gd name="connsiteY3-866" fmla="*/ 0 h 3186701"/>
                <a:gd name="connsiteX4-867" fmla="*/ 2039147 w 2936139"/>
                <a:gd name="connsiteY4-868" fmla="*/ 1294704 h 3186701"/>
                <a:gd name="connsiteX5-869" fmla="*/ 2036266 w 2936139"/>
                <a:gd name="connsiteY5-870" fmla="*/ 711461 h 3186701"/>
                <a:gd name="connsiteX6-871" fmla="*/ 1825979 w 2936139"/>
                <a:gd name="connsiteY6-872" fmla="*/ 3186701 h 3186701"/>
                <a:gd name="connsiteX7-873" fmla="*/ 1192060 w 2936139"/>
                <a:gd name="connsiteY7-874" fmla="*/ 1143558 h 3186701"/>
                <a:gd name="connsiteX8-875" fmla="*/ 1085182 w 2936139"/>
                <a:gd name="connsiteY8-876" fmla="*/ 2046083 h 3186701"/>
                <a:gd name="connsiteX9-877" fmla="*/ 918927 w 2936139"/>
                <a:gd name="connsiteY9-878" fmla="*/ 1666073 h 3186701"/>
                <a:gd name="connsiteX10-879" fmla="*/ 1103465 w 2936139"/>
                <a:gd name="connsiteY10-880" fmla="*/ 3168594 h 3186701"/>
                <a:gd name="connsiteX0-881" fmla="*/ 1148733 w 2981407"/>
                <a:gd name="connsiteY0-882" fmla="*/ 3168594 h 3186701"/>
                <a:gd name="connsiteX1-883" fmla="*/ 0 w 2981407"/>
                <a:gd name="connsiteY1-884" fmla="*/ 1749200 h 3186701"/>
                <a:gd name="connsiteX2-885" fmla="*/ 449559 w 2981407"/>
                <a:gd name="connsiteY2-886" fmla="*/ 2009927 h 3186701"/>
                <a:gd name="connsiteX3-887" fmla="*/ 826277 w 2981407"/>
                <a:gd name="connsiteY3-888" fmla="*/ 0 h 3186701"/>
                <a:gd name="connsiteX4-889" fmla="*/ 2084415 w 2981407"/>
                <a:gd name="connsiteY4-890" fmla="*/ 1294704 h 3186701"/>
                <a:gd name="connsiteX5-891" fmla="*/ 2081534 w 2981407"/>
                <a:gd name="connsiteY5-892" fmla="*/ 711461 h 3186701"/>
                <a:gd name="connsiteX6-893" fmla="*/ 1871247 w 2981407"/>
                <a:gd name="connsiteY6-894" fmla="*/ 3186701 h 3186701"/>
                <a:gd name="connsiteX7-895" fmla="*/ 1237328 w 2981407"/>
                <a:gd name="connsiteY7-896" fmla="*/ 1143558 h 3186701"/>
                <a:gd name="connsiteX8-897" fmla="*/ 1130450 w 2981407"/>
                <a:gd name="connsiteY8-898" fmla="*/ 2046083 h 3186701"/>
                <a:gd name="connsiteX9-899" fmla="*/ 964195 w 2981407"/>
                <a:gd name="connsiteY9-900" fmla="*/ 1666073 h 3186701"/>
                <a:gd name="connsiteX10-901" fmla="*/ 1148733 w 2981407"/>
                <a:gd name="connsiteY10-902" fmla="*/ 3168594 h 3186701"/>
                <a:gd name="connsiteX0-903" fmla="*/ 1148733 w 2981407"/>
                <a:gd name="connsiteY0-904" fmla="*/ 3168594 h 3186701"/>
                <a:gd name="connsiteX1-905" fmla="*/ 0 w 2981407"/>
                <a:gd name="connsiteY1-906" fmla="*/ 1749200 h 3186701"/>
                <a:gd name="connsiteX2-907" fmla="*/ 449559 w 2981407"/>
                <a:gd name="connsiteY2-908" fmla="*/ 2009927 h 3186701"/>
                <a:gd name="connsiteX3-909" fmla="*/ 826277 w 2981407"/>
                <a:gd name="connsiteY3-910" fmla="*/ 0 h 3186701"/>
                <a:gd name="connsiteX4-911" fmla="*/ 2084415 w 2981407"/>
                <a:gd name="connsiteY4-912" fmla="*/ 1294704 h 3186701"/>
                <a:gd name="connsiteX5-913" fmla="*/ 2081534 w 2981407"/>
                <a:gd name="connsiteY5-914" fmla="*/ 711461 h 3186701"/>
                <a:gd name="connsiteX6-915" fmla="*/ 1871247 w 2981407"/>
                <a:gd name="connsiteY6-916" fmla="*/ 3186701 h 3186701"/>
                <a:gd name="connsiteX7-917" fmla="*/ 1237328 w 2981407"/>
                <a:gd name="connsiteY7-918" fmla="*/ 1143558 h 3186701"/>
                <a:gd name="connsiteX8-919" fmla="*/ 1130450 w 2981407"/>
                <a:gd name="connsiteY8-920" fmla="*/ 2046083 h 3186701"/>
                <a:gd name="connsiteX9-921" fmla="*/ 964195 w 2981407"/>
                <a:gd name="connsiteY9-922" fmla="*/ 1666073 h 3186701"/>
                <a:gd name="connsiteX10-923" fmla="*/ 1148733 w 2981407"/>
                <a:gd name="connsiteY10-924" fmla="*/ 3168594 h 3186701"/>
                <a:gd name="connsiteX0-925" fmla="*/ 1148733 w 2981407"/>
                <a:gd name="connsiteY0-926" fmla="*/ 3168594 h 3186701"/>
                <a:gd name="connsiteX1-927" fmla="*/ 0 w 2981407"/>
                <a:gd name="connsiteY1-928" fmla="*/ 1749200 h 3186701"/>
                <a:gd name="connsiteX2-929" fmla="*/ 449559 w 2981407"/>
                <a:gd name="connsiteY2-930" fmla="*/ 2009927 h 3186701"/>
                <a:gd name="connsiteX3-931" fmla="*/ 826277 w 2981407"/>
                <a:gd name="connsiteY3-932" fmla="*/ 0 h 3186701"/>
                <a:gd name="connsiteX4-933" fmla="*/ 2084415 w 2981407"/>
                <a:gd name="connsiteY4-934" fmla="*/ 1294704 h 3186701"/>
                <a:gd name="connsiteX5-935" fmla="*/ 2081534 w 2981407"/>
                <a:gd name="connsiteY5-936" fmla="*/ 711461 h 3186701"/>
                <a:gd name="connsiteX6-937" fmla="*/ 1871247 w 2981407"/>
                <a:gd name="connsiteY6-938" fmla="*/ 3186701 h 3186701"/>
                <a:gd name="connsiteX7-939" fmla="*/ 1237328 w 2981407"/>
                <a:gd name="connsiteY7-940" fmla="*/ 1143558 h 3186701"/>
                <a:gd name="connsiteX8-941" fmla="*/ 1130450 w 2981407"/>
                <a:gd name="connsiteY8-942" fmla="*/ 2046083 h 3186701"/>
                <a:gd name="connsiteX9-943" fmla="*/ 964195 w 2981407"/>
                <a:gd name="connsiteY9-944" fmla="*/ 1666073 h 3186701"/>
                <a:gd name="connsiteX10-945" fmla="*/ 1148733 w 2981407"/>
                <a:gd name="connsiteY10-946" fmla="*/ 3168594 h 3186701"/>
                <a:gd name="connsiteX0-947" fmla="*/ 1148733 w 2981407"/>
                <a:gd name="connsiteY0-948" fmla="*/ 3168594 h 3186701"/>
                <a:gd name="connsiteX1-949" fmla="*/ 0 w 2981407"/>
                <a:gd name="connsiteY1-950" fmla="*/ 1749200 h 3186701"/>
                <a:gd name="connsiteX2-951" fmla="*/ 449559 w 2981407"/>
                <a:gd name="connsiteY2-952" fmla="*/ 2009927 h 3186701"/>
                <a:gd name="connsiteX3-953" fmla="*/ 826277 w 2981407"/>
                <a:gd name="connsiteY3-954" fmla="*/ 0 h 3186701"/>
                <a:gd name="connsiteX4-955" fmla="*/ 2084415 w 2981407"/>
                <a:gd name="connsiteY4-956" fmla="*/ 1294704 h 3186701"/>
                <a:gd name="connsiteX5-957" fmla="*/ 2081534 w 2981407"/>
                <a:gd name="connsiteY5-958" fmla="*/ 711461 h 3186701"/>
                <a:gd name="connsiteX6-959" fmla="*/ 1871247 w 2981407"/>
                <a:gd name="connsiteY6-960" fmla="*/ 3186701 h 3186701"/>
                <a:gd name="connsiteX7-961" fmla="*/ 1237328 w 2981407"/>
                <a:gd name="connsiteY7-962" fmla="*/ 1143558 h 3186701"/>
                <a:gd name="connsiteX8-963" fmla="*/ 1130450 w 2981407"/>
                <a:gd name="connsiteY8-964" fmla="*/ 2046083 h 3186701"/>
                <a:gd name="connsiteX9-965" fmla="*/ 918927 w 2981407"/>
                <a:gd name="connsiteY9-966" fmla="*/ 1697760 h 3186701"/>
                <a:gd name="connsiteX10-967" fmla="*/ 1148733 w 2981407"/>
                <a:gd name="connsiteY10-968" fmla="*/ 3168594 h 3186701"/>
                <a:gd name="connsiteX0-969" fmla="*/ 1148733 w 2981407"/>
                <a:gd name="connsiteY0-970" fmla="*/ 3168594 h 3186701"/>
                <a:gd name="connsiteX1-971" fmla="*/ 0 w 2981407"/>
                <a:gd name="connsiteY1-972" fmla="*/ 1749200 h 3186701"/>
                <a:gd name="connsiteX2-973" fmla="*/ 449559 w 2981407"/>
                <a:gd name="connsiteY2-974" fmla="*/ 2009927 h 3186701"/>
                <a:gd name="connsiteX3-975" fmla="*/ 826277 w 2981407"/>
                <a:gd name="connsiteY3-976" fmla="*/ 0 h 3186701"/>
                <a:gd name="connsiteX4-977" fmla="*/ 2084415 w 2981407"/>
                <a:gd name="connsiteY4-978" fmla="*/ 1294704 h 3186701"/>
                <a:gd name="connsiteX5-979" fmla="*/ 2081534 w 2981407"/>
                <a:gd name="connsiteY5-980" fmla="*/ 711461 h 3186701"/>
                <a:gd name="connsiteX6-981" fmla="*/ 1871247 w 2981407"/>
                <a:gd name="connsiteY6-982" fmla="*/ 3186701 h 3186701"/>
                <a:gd name="connsiteX7-983" fmla="*/ 1237328 w 2981407"/>
                <a:gd name="connsiteY7-984" fmla="*/ 1143558 h 3186701"/>
                <a:gd name="connsiteX8-985" fmla="*/ 1130450 w 2981407"/>
                <a:gd name="connsiteY8-986" fmla="*/ 2046083 h 3186701"/>
                <a:gd name="connsiteX9-987" fmla="*/ 918927 w 2981407"/>
                <a:gd name="connsiteY9-988" fmla="*/ 1697760 h 3186701"/>
                <a:gd name="connsiteX10-989" fmla="*/ 1148733 w 2981407"/>
                <a:gd name="connsiteY10-990" fmla="*/ 3168594 h 3186701"/>
                <a:gd name="connsiteX0-991" fmla="*/ 1148733 w 2981407"/>
                <a:gd name="connsiteY0-992" fmla="*/ 3168594 h 3186701"/>
                <a:gd name="connsiteX1-993" fmla="*/ 0 w 2981407"/>
                <a:gd name="connsiteY1-994" fmla="*/ 1749200 h 3186701"/>
                <a:gd name="connsiteX2-995" fmla="*/ 449559 w 2981407"/>
                <a:gd name="connsiteY2-996" fmla="*/ 2009927 h 3186701"/>
                <a:gd name="connsiteX3-997" fmla="*/ 826277 w 2981407"/>
                <a:gd name="connsiteY3-998" fmla="*/ 0 h 3186701"/>
                <a:gd name="connsiteX4-999" fmla="*/ 2084415 w 2981407"/>
                <a:gd name="connsiteY4-1000" fmla="*/ 1294704 h 3186701"/>
                <a:gd name="connsiteX5-1001" fmla="*/ 2081534 w 2981407"/>
                <a:gd name="connsiteY5-1002" fmla="*/ 711461 h 3186701"/>
                <a:gd name="connsiteX6-1003" fmla="*/ 1871247 w 2981407"/>
                <a:gd name="connsiteY6-1004" fmla="*/ 3186701 h 3186701"/>
                <a:gd name="connsiteX7-1005" fmla="*/ 1237328 w 2981407"/>
                <a:gd name="connsiteY7-1006" fmla="*/ 1143558 h 3186701"/>
                <a:gd name="connsiteX8-1007" fmla="*/ 1130450 w 2981407"/>
                <a:gd name="connsiteY8-1008" fmla="*/ 2046083 h 3186701"/>
                <a:gd name="connsiteX9-1009" fmla="*/ 918927 w 2981407"/>
                <a:gd name="connsiteY9-1010" fmla="*/ 1697760 h 3186701"/>
                <a:gd name="connsiteX10-1011" fmla="*/ 1148733 w 2981407"/>
                <a:gd name="connsiteY10-1012" fmla="*/ 3168594 h 3186701"/>
                <a:gd name="connsiteX0-1013" fmla="*/ 1148733 w 2981407"/>
                <a:gd name="connsiteY0-1014" fmla="*/ 3168594 h 3186701"/>
                <a:gd name="connsiteX1-1015" fmla="*/ 0 w 2981407"/>
                <a:gd name="connsiteY1-1016" fmla="*/ 1749200 h 3186701"/>
                <a:gd name="connsiteX2-1017" fmla="*/ 449559 w 2981407"/>
                <a:gd name="connsiteY2-1018" fmla="*/ 2009927 h 3186701"/>
                <a:gd name="connsiteX3-1019" fmla="*/ 826277 w 2981407"/>
                <a:gd name="connsiteY3-1020" fmla="*/ 0 h 3186701"/>
                <a:gd name="connsiteX4-1021" fmla="*/ 2084415 w 2981407"/>
                <a:gd name="connsiteY4-1022" fmla="*/ 1294704 h 3186701"/>
                <a:gd name="connsiteX5-1023" fmla="*/ 2081534 w 2981407"/>
                <a:gd name="connsiteY5-1024" fmla="*/ 711461 h 3186701"/>
                <a:gd name="connsiteX6-1025" fmla="*/ 1871247 w 2981407"/>
                <a:gd name="connsiteY6-1026" fmla="*/ 3186701 h 3186701"/>
                <a:gd name="connsiteX7-1027" fmla="*/ 1237328 w 2981407"/>
                <a:gd name="connsiteY7-1028" fmla="*/ 1143558 h 3186701"/>
                <a:gd name="connsiteX8-1029" fmla="*/ 1130450 w 2981407"/>
                <a:gd name="connsiteY8-1030" fmla="*/ 2046083 h 3186701"/>
                <a:gd name="connsiteX9-1031" fmla="*/ 918927 w 2981407"/>
                <a:gd name="connsiteY9-1032" fmla="*/ 1697760 h 3186701"/>
                <a:gd name="connsiteX10-1033" fmla="*/ 1148733 w 2981407"/>
                <a:gd name="connsiteY10-1034" fmla="*/ 3168594 h 3186701"/>
                <a:gd name="connsiteX0-1035" fmla="*/ 1148733 w 2981407"/>
                <a:gd name="connsiteY0-1036" fmla="*/ 3168594 h 3186701"/>
                <a:gd name="connsiteX1-1037" fmla="*/ 0 w 2981407"/>
                <a:gd name="connsiteY1-1038" fmla="*/ 1749200 h 3186701"/>
                <a:gd name="connsiteX2-1039" fmla="*/ 449559 w 2981407"/>
                <a:gd name="connsiteY2-1040" fmla="*/ 2009927 h 3186701"/>
                <a:gd name="connsiteX3-1041" fmla="*/ 826277 w 2981407"/>
                <a:gd name="connsiteY3-1042" fmla="*/ 0 h 3186701"/>
                <a:gd name="connsiteX4-1043" fmla="*/ 2084415 w 2981407"/>
                <a:gd name="connsiteY4-1044" fmla="*/ 1294704 h 3186701"/>
                <a:gd name="connsiteX5-1045" fmla="*/ 2081534 w 2981407"/>
                <a:gd name="connsiteY5-1046" fmla="*/ 711461 h 3186701"/>
                <a:gd name="connsiteX6-1047" fmla="*/ 1871247 w 2981407"/>
                <a:gd name="connsiteY6-1048" fmla="*/ 3186701 h 3186701"/>
                <a:gd name="connsiteX7-1049" fmla="*/ 1237328 w 2981407"/>
                <a:gd name="connsiteY7-1050" fmla="*/ 1143558 h 3186701"/>
                <a:gd name="connsiteX8-1051" fmla="*/ 1130450 w 2981407"/>
                <a:gd name="connsiteY8-1052" fmla="*/ 2046083 h 3186701"/>
                <a:gd name="connsiteX9-1053" fmla="*/ 918927 w 2981407"/>
                <a:gd name="connsiteY9-1054" fmla="*/ 1697760 h 3186701"/>
                <a:gd name="connsiteX10-1055" fmla="*/ 1148733 w 2981407"/>
                <a:gd name="connsiteY10-1056" fmla="*/ 3168594 h 3186701"/>
                <a:gd name="connsiteX0-1057" fmla="*/ 1148733 w 2981407"/>
                <a:gd name="connsiteY0-1058" fmla="*/ 3168594 h 3186701"/>
                <a:gd name="connsiteX1-1059" fmla="*/ 0 w 2981407"/>
                <a:gd name="connsiteY1-1060" fmla="*/ 1749200 h 3186701"/>
                <a:gd name="connsiteX2-1061" fmla="*/ 449559 w 2981407"/>
                <a:gd name="connsiteY2-1062" fmla="*/ 2009927 h 3186701"/>
                <a:gd name="connsiteX3-1063" fmla="*/ 826277 w 2981407"/>
                <a:gd name="connsiteY3-1064" fmla="*/ 0 h 3186701"/>
                <a:gd name="connsiteX4-1065" fmla="*/ 2084415 w 2981407"/>
                <a:gd name="connsiteY4-1066" fmla="*/ 1294704 h 3186701"/>
                <a:gd name="connsiteX5-1067" fmla="*/ 2081534 w 2981407"/>
                <a:gd name="connsiteY5-1068" fmla="*/ 711461 h 3186701"/>
                <a:gd name="connsiteX6-1069" fmla="*/ 1871247 w 2981407"/>
                <a:gd name="connsiteY6-1070" fmla="*/ 3186701 h 3186701"/>
                <a:gd name="connsiteX7-1071" fmla="*/ 1237328 w 2981407"/>
                <a:gd name="connsiteY7-1072" fmla="*/ 1143558 h 3186701"/>
                <a:gd name="connsiteX8-1073" fmla="*/ 1130450 w 2981407"/>
                <a:gd name="connsiteY8-1074" fmla="*/ 2046083 h 3186701"/>
                <a:gd name="connsiteX9-1075" fmla="*/ 918927 w 2981407"/>
                <a:gd name="connsiteY9-1076" fmla="*/ 1697760 h 3186701"/>
                <a:gd name="connsiteX10-1077" fmla="*/ 1148733 w 2981407"/>
                <a:gd name="connsiteY10-1078" fmla="*/ 3168594 h 3186701"/>
                <a:gd name="connsiteX0-1079" fmla="*/ 1148733 w 2981407"/>
                <a:gd name="connsiteY0-1080" fmla="*/ 3168594 h 3186701"/>
                <a:gd name="connsiteX1-1081" fmla="*/ 0 w 2981407"/>
                <a:gd name="connsiteY1-1082" fmla="*/ 1749200 h 3186701"/>
                <a:gd name="connsiteX2-1083" fmla="*/ 449559 w 2981407"/>
                <a:gd name="connsiteY2-1084" fmla="*/ 2009927 h 3186701"/>
                <a:gd name="connsiteX3-1085" fmla="*/ 826277 w 2981407"/>
                <a:gd name="connsiteY3-1086" fmla="*/ 0 h 3186701"/>
                <a:gd name="connsiteX4-1087" fmla="*/ 2084415 w 2981407"/>
                <a:gd name="connsiteY4-1088" fmla="*/ 1294704 h 3186701"/>
                <a:gd name="connsiteX5-1089" fmla="*/ 2081534 w 2981407"/>
                <a:gd name="connsiteY5-1090" fmla="*/ 711461 h 3186701"/>
                <a:gd name="connsiteX6-1091" fmla="*/ 1871247 w 2981407"/>
                <a:gd name="connsiteY6-1092" fmla="*/ 3186701 h 3186701"/>
                <a:gd name="connsiteX7-1093" fmla="*/ 1237328 w 2981407"/>
                <a:gd name="connsiteY7-1094" fmla="*/ 1143558 h 3186701"/>
                <a:gd name="connsiteX8-1095" fmla="*/ 1130450 w 2981407"/>
                <a:gd name="connsiteY8-1096" fmla="*/ 2046083 h 3186701"/>
                <a:gd name="connsiteX9-1097" fmla="*/ 918927 w 2981407"/>
                <a:gd name="connsiteY9-1098" fmla="*/ 1697760 h 3186701"/>
                <a:gd name="connsiteX10-1099" fmla="*/ 1148733 w 2981407"/>
                <a:gd name="connsiteY10-1100" fmla="*/ 3168594 h 3186701"/>
                <a:gd name="connsiteX0-1101" fmla="*/ 1148733 w 2897156"/>
                <a:gd name="connsiteY0-1102" fmla="*/ 3168594 h 3173121"/>
                <a:gd name="connsiteX1-1103" fmla="*/ 0 w 2897156"/>
                <a:gd name="connsiteY1-1104" fmla="*/ 1749200 h 3173121"/>
                <a:gd name="connsiteX2-1105" fmla="*/ 449559 w 2897156"/>
                <a:gd name="connsiteY2-1106" fmla="*/ 2009927 h 3173121"/>
                <a:gd name="connsiteX3-1107" fmla="*/ 826277 w 2897156"/>
                <a:gd name="connsiteY3-1108" fmla="*/ 0 h 3173121"/>
                <a:gd name="connsiteX4-1109" fmla="*/ 2084415 w 2897156"/>
                <a:gd name="connsiteY4-1110" fmla="*/ 1294704 h 3173121"/>
                <a:gd name="connsiteX5-1111" fmla="*/ 2081534 w 2897156"/>
                <a:gd name="connsiteY5-1112" fmla="*/ 711461 h 3173121"/>
                <a:gd name="connsiteX6-1113" fmla="*/ 1581537 w 2897156"/>
                <a:gd name="connsiteY6-1114" fmla="*/ 3173121 h 3173121"/>
                <a:gd name="connsiteX7-1115" fmla="*/ 1237328 w 2897156"/>
                <a:gd name="connsiteY7-1116" fmla="*/ 1143558 h 3173121"/>
                <a:gd name="connsiteX8-1117" fmla="*/ 1130450 w 2897156"/>
                <a:gd name="connsiteY8-1118" fmla="*/ 2046083 h 3173121"/>
                <a:gd name="connsiteX9-1119" fmla="*/ 918927 w 2897156"/>
                <a:gd name="connsiteY9-1120" fmla="*/ 1697760 h 3173121"/>
                <a:gd name="connsiteX10-1121" fmla="*/ 1148733 w 2897156"/>
                <a:gd name="connsiteY10-1122" fmla="*/ 3168594 h 3173121"/>
                <a:gd name="connsiteX0-1123" fmla="*/ 1148733 w 2969045"/>
                <a:gd name="connsiteY0-1124" fmla="*/ 3168594 h 3173121"/>
                <a:gd name="connsiteX1-1125" fmla="*/ 0 w 2969045"/>
                <a:gd name="connsiteY1-1126" fmla="*/ 1749200 h 3173121"/>
                <a:gd name="connsiteX2-1127" fmla="*/ 449559 w 2969045"/>
                <a:gd name="connsiteY2-1128" fmla="*/ 2009927 h 3173121"/>
                <a:gd name="connsiteX3-1129" fmla="*/ 826277 w 2969045"/>
                <a:gd name="connsiteY3-1130" fmla="*/ 0 h 3173121"/>
                <a:gd name="connsiteX4-1131" fmla="*/ 2084415 w 2969045"/>
                <a:gd name="connsiteY4-1132" fmla="*/ 1294704 h 3173121"/>
                <a:gd name="connsiteX5-1133" fmla="*/ 2081534 w 2969045"/>
                <a:gd name="connsiteY5-1134" fmla="*/ 711461 h 3173121"/>
                <a:gd name="connsiteX6-1135" fmla="*/ 1581537 w 2969045"/>
                <a:gd name="connsiteY6-1136" fmla="*/ 3173121 h 3173121"/>
                <a:gd name="connsiteX7-1137" fmla="*/ 1237328 w 2969045"/>
                <a:gd name="connsiteY7-1138" fmla="*/ 1143558 h 3173121"/>
                <a:gd name="connsiteX8-1139" fmla="*/ 1130450 w 2969045"/>
                <a:gd name="connsiteY8-1140" fmla="*/ 2046083 h 3173121"/>
                <a:gd name="connsiteX9-1141" fmla="*/ 918927 w 2969045"/>
                <a:gd name="connsiteY9-1142" fmla="*/ 1697760 h 3173121"/>
                <a:gd name="connsiteX10-1143" fmla="*/ 1148733 w 2969045"/>
                <a:gd name="connsiteY10-1144" fmla="*/ 3168594 h 3173121"/>
                <a:gd name="connsiteX0-1145" fmla="*/ 1148733 w 2969045"/>
                <a:gd name="connsiteY0-1146" fmla="*/ 3168594 h 3173121"/>
                <a:gd name="connsiteX1-1147" fmla="*/ 0 w 2969045"/>
                <a:gd name="connsiteY1-1148" fmla="*/ 1749200 h 3173121"/>
                <a:gd name="connsiteX2-1149" fmla="*/ 449559 w 2969045"/>
                <a:gd name="connsiteY2-1150" fmla="*/ 2009927 h 3173121"/>
                <a:gd name="connsiteX3-1151" fmla="*/ 826277 w 2969045"/>
                <a:gd name="connsiteY3-1152" fmla="*/ 0 h 3173121"/>
                <a:gd name="connsiteX4-1153" fmla="*/ 2084415 w 2969045"/>
                <a:gd name="connsiteY4-1154" fmla="*/ 1294704 h 3173121"/>
                <a:gd name="connsiteX5-1155" fmla="*/ 2081534 w 2969045"/>
                <a:gd name="connsiteY5-1156" fmla="*/ 711461 h 3173121"/>
                <a:gd name="connsiteX6-1157" fmla="*/ 1581537 w 2969045"/>
                <a:gd name="connsiteY6-1158" fmla="*/ 3173121 h 3173121"/>
                <a:gd name="connsiteX7-1159" fmla="*/ 1237328 w 2969045"/>
                <a:gd name="connsiteY7-1160" fmla="*/ 1143558 h 3173121"/>
                <a:gd name="connsiteX8-1161" fmla="*/ 1130450 w 2969045"/>
                <a:gd name="connsiteY8-1162" fmla="*/ 2046083 h 3173121"/>
                <a:gd name="connsiteX9-1163" fmla="*/ 918927 w 2969045"/>
                <a:gd name="connsiteY9-1164" fmla="*/ 1697760 h 3173121"/>
                <a:gd name="connsiteX10-1165" fmla="*/ 1148733 w 2969045"/>
                <a:gd name="connsiteY10-1166" fmla="*/ 3168594 h 3173121"/>
                <a:gd name="connsiteX0-1167" fmla="*/ 1148733 w 2969045"/>
                <a:gd name="connsiteY0-1168" fmla="*/ 3168594 h 3173121"/>
                <a:gd name="connsiteX1-1169" fmla="*/ 0 w 2969045"/>
                <a:gd name="connsiteY1-1170" fmla="*/ 1749200 h 3173121"/>
                <a:gd name="connsiteX2-1171" fmla="*/ 449559 w 2969045"/>
                <a:gd name="connsiteY2-1172" fmla="*/ 2009927 h 3173121"/>
                <a:gd name="connsiteX3-1173" fmla="*/ 826277 w 2969045"/>
                <a:gd name="connsiteY3-1174" fmla="*/ 0 h 3173121"/>
                <a:gd name="connsiteX4-1175" fmla="*/ 2084415 w 2969045"/>
                <a:gd name="connsiteY4-1176" fmla="*/ 1294704 h 3173121"/>
                <a:gd name="connsiteX5-1177" fmla="*/ 2081534 w 2969045"/>
                <a:gd name="connsiteY5-1178" fmla="*/ 711461 h 3173121"/>
                <a:gd name="connsiteX6-1179" fmla="*/ 1581537 w 2969045"/>
                <a:gd name="connsiteY6-1180" fmla="*/ 3173121 h 3173121"/>
                <a:gd name="connsiteX7-1181" fmla="*/ 1237328 w 2969045"/>
                <a:gd name="connsiteY7-1182" fmla="*/ 1143558 h 3173121"/>
                <a:gd name="connsiteX8-1183" fmla="*/ 1288886 w 2969045"/>
                <a:gd name="connsiteY8-1184" fmla="*/ 2367481 h 3173121"/>
                <a:gd name="connsiteX9-1185" fmla="*/ 918927 w 2969045"/>
                <a:gd name="connsiteY9-1186" fmla="*/ 1697760 h 3173121"/>
                <a:gd name="connsiteX10-1187" fmla="*/ 1148733 w 2969045"/>
                <a:gd name="connsiteY10-1188" fmla="*/ 3168594 h 3173121"/>
                <a:gd name="connsiteX0-1189" fmla="*/ 1148733 w 2969045"/>
                <a:gd name="connsiteY0-1190" fmla="*/ 3168594 h 3173121"/>
                <a:gd name="connsiteX1-1191" fmla="*/ 0 w 2969045"/>
                <a:gd name="connsiteY1-1192" fmla="*/ 1749200 h 3173121"/>
                <a:gd name="connsiteX2-1193" fmla="*/ 449559 w 2969045"/>
                <a:gd name="connsiteY2-1194" fmla="*/ 2009927 h 3173121"/>
                <a:gd name="connsiteX3-1195" fmla="*/ 826277 w 2969045"/>
                <a:gd name="connsiteY3-1196" fmla="*/ 0 h 3173121"/>
                <a:gd name="connsiteX4-1197" fmla="*/ 2084415 w 2969045"/>
                <a:gd name="connsiteY4-1198" fmla="*/ 1294704 h 3173121"/>
                <a:gd name="connsiteX5-1199" fmla="*/ 2081534 w 2969045"/>
                <a:gd name="connsiteY5-1200" fmla="*/ 711461 h 3173121"/>
                <a:gd name="connsiteX6-1201" fmla="*/ 1581537 w 2969045"/>
                <a:gd name="connsiteY6-1202" fmla="*/ 3173121 h 3173121"/>
                <a:gd name="connsiteX7-1203" fmla="*/ 1237328 w 2969045"/>
                <a:gd name="connsiteY7-1204" fmla="*/ 1143558 h 3173121"/>
                <a:gd name="connsiteX8-1205" fmla="*/ 1162138 w 2969045"/>
                <a:gd name="connsiteY8-1206" fmla="*/ 2408222 h 3173121"/>
                <a:gd name="connsiteX9-1207" fmla="*/ 918927 w 2969045"/>
                <a:gd name="connsiteY9-1208" fmla="*/ 1697760 h 3173121"/>
                <a:gd name="connsiteX10-1209" fmla="*/ 1148733 w 2969045"/>
                <a:gd name="connsiteY10-1210" fmla="*/ 3168594 h 3173121"/>
                <a:gd name="connsiteX0-1211" fmla="*/ 1148733 w 2969045"/>
                <a:gd name="connsiteY0-1212" fmla="*/ 3168594 h 3173121"/>
                <a:gd name="connsiteX1-1213" fmla="*/ 0 w 2969045"/>
                <a:gd name="connsiteY1-1214" fmla="*/ 1749200 h 3173121"/>
                <a:gd name="connsiteX2-1215" fmla="*/ 449559 w 2969045"/>
                <a:gd name="connsiteY2-1216" fmla="*/ 2009927 h 3173121"/>
                <a:gd name="connsiteX3-1217" fmla="*/ 826277 w 2969045"/>
                <a:gd name="connsiteY3-1218" fmla="*/ 0 h 3173121"/>
                <a:gd name="connsiteX4-1219" fmla="*/ 2084415 w 2969045"/>
                <a:gd name="connsiteY4-1220" fmla="*/ 1294704 h 3173121"/>
                <a:gd name="connsiteX5-1221" fmla="*/ 2081534 w 2969045"/>
                <a:gd name="connsiteY5-1222" fmla="*/ 711461 h 3173121"/>
                <a:gd name="connsiteX6-1223" fmla="*/ 1581537 w 2969045"/>
                <a:gd name="connsiteY6-1224" fmla="*/ 3173121 h 3173121"/>
                <a:gd name="connsiteX7-1225" fmla="*/ 1237328 w 2969045"/>
                <a:gd name="connsiteY7-1226" fmla="*/ 1143558 h 3173121"/>
                <a:gd name="connsiteX8-1227" fmla="*/ 1162138 w 2969045"/>
                <a:gd name="connsiteY8-1228" fmla="*/ 2408222 h 3173121"/>
                <a:gd name="connsiteX9-1229" fmla="*/ 918927 w 2969045"/>
                <a:gd name="connsiteY9-1230" fmla="*/ 1697760 h 3173121"/>
                <a:gd name="connsiteX10-1231" fmla="*/ 1148733 w 2969045"/>
                <a:gd name="connsiteY10-1232" fmla="*/ 3168594 h 3173121"/>
                <a:gd name="connsiteX0-1233" fmla="*/ 1148733 w 2969045"/>
                <a:gd name="connsiteY0-1234" fmla="*/ 3168594 h 3173121"/>
                <a:gd name="connsiteX1-1235" fmla="*/ 0 w 2969045"/>
                <a:gd name="connsiteY1-1236" fmla="*/ 1749200 h 3173121"/>
                <a:gd name="connsiteX2-1237" fmla="*/ 449559 w 2969045"/>
                <a:gd name="connsiteY2-1238" fmla="*/ 2009927 h 3173121"/>
                <a:gd name="connsiteX3-1239" fmla="*/ 826277 w 2969045"/>
                <a:gd name="connsiteY3-1240" fmla="*/ 0 h 3173121"/>
                <a:gd name="connsiteX4-1241" fmla="*/ 2084415 w 2969045"/>
                <a:gd name="connsiteY4-1242" fmla="*/ 1294704 h 3173121"/>
                <a:gd name="connsiteX5-1243" fmla="*/ 2081534 w 2969045"/>
                <a:gd name="connsiteY5-1244" fmla="*/ 711461 h 3173121"/>
                <a:gd name="connsiteX6-1245" fmla="*/ 1581537 w 2969045"/>
                <a:gd name="connsiteY6-1246" fmla="*/ 3173121 h 3173121"/>
                <a:gd name="connsiteX7-1247" fmla="*/ 1237328 w 2969045"/>
                <a:gd name="connsiteY7-1248" fmla="*/ 1143558 h 3173121"/>
                <a:gd name="connsiteX8-1249" fmla="*/ 1162138 w 2969045"/>
                <a:gd name="connsiteY8-1250" fmla="*/ 2408222 h 3173121"/>
                <a:gd name="connsiteX9-1251" fmla="*/ 918927 w 2969045"/>
                <a:gd name="connsiteY9-1252" fmla="*/ 1697760 h 3173121"/>
                <a:gd name="connsiteX10-1253" fmla="*/ 1148733 w 2969045"/>
                <a:gd name="connsiteY10-1254" fmla="*/ 3168594 h 3173121"/>
                <a:gd name="connsiteX0-1255" fmla="*/ 1148733 w 2969045"/>
                <a:gd name="connsiteY0-1256" fmla="*/ 3168594 h 3173121"/>
                <a:gd name="connsiteX1-1257" fmla="*/ 0 w 2969045"/>
                <a:gd name="connsiteY1-1258" fmla="*/ 1749200 h 3173121"/>
                <a:gd name="connsiteX2-1259" fmla="*/ 449559 w 2969045"/>
                <a:gd name="connsiteY2-1260" fmla="*/ 2009927 h 3173121"/>
                <a:gd name="connsiteX3-1261" fmla="*/ 826277 w 2969045"/>
                <a:gd name="connsiteY3-1262" fmla="*/ 0 h 3173121"/>
                <a:gd name="connsiteX4-1263" fmla="*/ 2084415 w 2969045"/>
                <a:gd name="connsiteY4-1264" fmla="*/ 1294704 h 3173121"/>
                <a:gd name="connsiteX5-1265" fmla="*/ 2081534 w 2969045"/>
                <a:gd name="connsiteY5-1266" fmla="*/ 711461 h 3173121"/>
                <a:gd name="connsiteX6-1267" fmla="*/ 1581537 w 2969045"/>
                <a:gd name="connsiteY6-1268" fmla="*/ 3173121 h 3173121"/>
                <a:gd name="connsiteX7-1269" fmla="*/ 1237328 w 2969045"/>
                <a:gd name="connsiteY7-1270" fmla="*/ 1143558 h 3173121"/>
                <a:gd name="connsiteX8-1271" fmla="*/ 1162138 w 2969045"/>
                <a:gd name="connsiteY8-1272" fmla="*/ 2408222 h 3173121"/>
                <a:gd name="connsiteX9-1273" fmla="*/ 918927 w 2969045"/>
                <a:gd name="connsiteY9-1274" fmla="*/ 1697760 h 3173121"/>
                <a:gd name="connsiteX10-1275" fmla="*/ 1148733 w 2969045"/>
                <a:gd name="connsiteY10-1276" fmla="*/ 3168594 h 3173121"/>
                <a:gd name="connsiteX0-1277" fmla="*/ 1148733 w 2969045"/>
                <a:gd name="connsiteY0-1278" fmla="*/ 3168594 h 3173121"/>
                <a:gd name="connsiteX1-1279" fmla="*/ 0 w 2969045"/>
                <a:gd name="connsiteY1-1280" fmla="*/ 1749200 h 3173121"/>
                <a:gd name="connsiteX2-1281" fmla="*/ 449559 w 2969045"/>
                <a:gd name="connsiteY2-1282" fmla="*/ 2009927 h 3173121"/>
                <a:gd name="connsiteX3-1283" fmla="*/ 826277 w 2969045"/>
                <a:gd name="connsiteY3-1284" fmla="*/ 0 h 3173121"/>
                <a:gd name="connsiteX4-1285" fmla="*/ 2084415 w 2969045"/>
                <a:gd name="connsiteY4-1286" fmla="*/ 1294704 h 3173121"/>
                <a:gd name="connsiteX5-1287" fmla="*/ 2081534 w 2969045"/>
                <a:gd name="connsiteY5-1288" fmla="*/ 711461 h 3173121"/>
                <a:gd name="connsiteX6-1289" fmla="*/ 1581537 w 2969045"/>
                <a:gd name="connsiteY6-1290" fmla="*/ 3173121 h 3173121"/>
                <a:gd name="connsiteX7-1291" fmla="*/ 1237328 w 2969045"/>
                <a:gd name="connsiteY7-1292" fmla="*/ 1143558 h 3173121"/>
                <a:gd name="connsiteX8-1293" fmla="*/ 1162138 w 2969045"/>
                <a:gd name="connsiteY8-1294" fmla="*/ 2408222 h 3173121"/>
                <a:gd name="connsiteX9-1295" fmla="*/ 918927 w 2969045"/>
                <a:gd name="connsiteY9-1296" fmla="*/ 1697760 h 3173121"/>
                <a:gd name="connsiteX10-1297" fmla="*/ 1148733 w 2969045"/>
                <a:gd name="connsiteY10-1298" fmla="*/ 3168594 h 3173121"/>
                <a:gd name="connsiteX0-1299" fmla="*/ 1148733 w 2969045"/>
                <a:gd name="connsiteY0-1300" fmla="*/ 3168594 h 3173121"/>
                <a:gd name="connsiteX1-1301" fmla="*/ 0 w 2969045"/>
                <a:gd name="connsiteY1-1302" fmla="*/ 1749200 h 3173121"/>
                <a:gd name="connsiteX2-1303" fmla="*/ 449559 w 2969045"/>
                <a:gd name="connsiteY2-1304" fmla="*/ 2009927 h 3173121"/>
                <a:gd name="connsiteX3-1305" fmla="*/ 826277 w 2969045"/>
                <a:gd name="connsiteY3-1306" fmla="*/ 0 h 3173121"/>
                <a:gd name="connsiteX4-1307" fmla="*/ 2084415 w 2969045"/>
                <a:gd name="connsiteY4-1308" fmla="*/ 1294704 h 3173121"/>
                <a:gd name="connsiteX5-1309" fmla="*/ 2081534 w 2969045"/>
                <a:gd name="connsiteY5-1310" fmla="*/ 711461 h 3173121"/>
                <a:gd name="connsiteX6-1311" fmla="*/ 1581537 w 2969045"/>
                <a:gd name="connsiteY6-1312" fmla="*/ 3173121 h 3173121"/>
                <a:gd name="connsiteX7-1313" fmla="*/ 1237328 w 2969045"/>
                <a:gd name="connsiteY7-1314" fmla="*/ 1143558 h 3173121"/>
                <a:gd name="connsiteX8-1315" fmla="*/ 1162138 w 2969045"/>
                <a:gd name="connsiteY8-1316" fmla="*/ 2408222 h 3173121"/>
                <a:gd name="connsiteX9-1317" fmla="*/ 918927 w 2969045"/>
                <a:gd name="connsiteY9-1318" fmla="*/ 1697760 h 3173121"/>
                <a:gd name="connsiteX10-1319" fmla="*/ 1148733 w 2969045"/>
                <a:gd name="connsiteY10-1320" fmla="*/ 3168594 h 3173121"/>
                <a:gd name="connsiteX0-1321" fmla="*/ 1148733 w 2969045"/>
                <a:gd name="connsiteY0-1322" fmla="*/ 3168594 h 3173121"/>
                <a:gd name="connsiteX1-1323" fmla="*/ 0 w 2969045"/>
                <a:gd name="connsiteY1-1324" fmla="*/ 1749200 h 3173121"/>
                <a:gd name="connsiteX2-1325" fmla="*/ 449559 w 2969045"/>
                <a:gd name="connsiteY2-1326" fmla="*/ 2009927 h 3173121"/>
                <a:gd name="connsiteX3-1327" fmla="*/ 826277 w 2969045"/>
                <a:gd name="connsiteY3-1328" fmla="*/ 0 h 3173121"/>
                <a:gd name="connsiteX4-1329" fmla="*/ 2084415 w 2969045"/>
                <a:gd name="connsiteY4-1330" fmla="*/ 1294704 h 3173121"/>
                <a:gd name="connsiteX5-1331" fmla="*/ 2081534 w 2969045"/>
                <a:gd name="connsiteY5-1332" fmla="*/ 711461 h 3173121"/>
                <a:gd name="connsiteX6-1333" fmla="*/ 1581537 w 2969045"/>
                <a:gd name="connsiteY6-1334" fmla="*/ 3173121 h 3173121"/>
                <a:gd name="connsiteX7-1335" fmla="*/ 1237328 w 2969045"/>
                <a:gd name="connsiteY7-1336" fmla="*/ 1143558 h 3173121"/>
                <a:gd name="connsiteX8-1337" fmla="*/ 1162138 w 2969045"/>
                <a:gd name="connsiteY8-1338" fmla="*/ 2408222 h 3173121"/>
                <a:gd name="connsiteX9-1339" fmla="*/ 918927 w 2969045"/>
                <a:gd name="connsiteY9-1340" fmla="*/ 1697760 h 3173121"/>
                <a:gd name="connsiteX10-1341" fmla="*/ 1148733 w 2969045"/>
                <a:gd name="connsiteY10-1342" fmla="*/ 3168594 h 3173121"/>
                <a:gd name="connsiteX0-1343" fmla="*/ 1148733 w 2969045"/>
                <a:gd name="connsiteY0-1344" fmla="*/ 3168594 h 3173121"/>
                <a:gd name="connsiteX1-1345" fmla="*/ 0 w 2969045"/>
                <a:gd name="connsiteY1-1346" fmla="*/ 1749200 h 3173121"/>
                <a:gd name="connsiteX2-1347" fmla="*/ 449559 w 2969045"/>
                <a:gd name="connsiteY2-1348" fmla="*/ 2009927 h 3173121"/>
                <a:gd name="connsiteX3-1349" fmla="*/ 826277 w 2969045"/>
                <a:gd name="connsiteY3-1350" fmla="*/ 0 h 3173121"/>
                <a:gd name="connsiteX4-1351" fmla="*/ 2084415 w 2969045"/>
                <a:gd name="connsiteY4-1352" fmla="*/ 1294704 h 3173121"/>
                <a:gd name="connsiteX5-1353" fmla="*/ 2081534 w 2969045"/>
                <a:gd name="connsiteY5-1354" fmla="*/ 711461 h 3173121"/>
                <a:gd name="connsiteX6-1355" fmla="*/ 1581537 w 2969045"/>
                <a:gd name="connsiteY6-1356" fmla="*/ 3173121 h 3173121"/>
                <a:gd name="connsiteX7-1357" fmla="*/ 1237328 w 2969045"/>
                <a:gd name="connsiteY7-1358" fmla="*/ 1143558 h 3173121"/>
                <a:gd name="connsiteX8-1359" fmla="*/ 1162138 w 2969045"/>
                <a:gd name="connsiteY8-1360" fmla="*/ 2408222 h 3173121"/>
                <a:gd name="connsiteX9-1361" fmla="*/ 918927 w 2969045"/>
                <a:gd name="connsiteY9-1362" fmla="*/ 1697760 h 3173121"/>
                <a:gd name="connsiteX10-1363" fmla="*/ 1148733 w 2969045"/>
                <a:gd name="connsiteY10-1364" fmla="*/ 3168594 h 31731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2969045" h="3173121">
                  <a:moveTo>
                    <a:pt x="1148733" y="3168594"/>
                  </a:moveTo>
                  <a:cubicBezTo>
                    <a:pt x="-68605" y="2992718"/>
                    <a:pt x="289357" y="2373225"/>
                    <a:pt x="0" y="1749200"/>
                  </a:cubicBezTo>
                  <a:cubicBezTo>
                    <a:pt x="211718" y="1712379"/>
                    <a:pt x="518500" y="2277611"/>
                    <a:pt x="449559" y="2009927"/>
                  </a:cubicBezTo>
                  <a:cubicBezTo>
                    <a:pt x="87752" y="952162"/>
                    <a:pt x="1169975" y="921963"/>
                    <a:pt x="826277" y="0"/>
                  </a:cubicBezTo>
                  <a:cubicBezTo>
                    <a:pt x="1894489" y="60376"/>
                    <a:pt x="1582046" y="1053258"/>
                    <a:pt x="2084415" y="1294704"/>
                  </a:cubicBezTo>
                  <a:cubicBezTo>
                    <a:pt x="2220765" y="1319082"/>
                    <a:pt x="2384277" y="1207659"/>
                    <a:pt x="2081534" y="711461"/>
                  </a:cubicBezTo>
                  <a:cubicBezTo>
                    <a:pt x="3844765" y="2025429"/>
                    <a:pt x="2606774" y="3099478"/>
                    <a:pt x="1581537" y="3173121"/>
                  </a:cubicBezTo>
                  <a:cubicBezTo>
                    <a:pt x="2049242" y="2917586"/>
                    <a:pt x="2204598" y="1824606"/>
                    <a:pt x="1237328" y="1143558"/>
                  </a:cubicBezTo>
                  <a:cubicBezTo>
                    <a:pt x="1479342" y="1777869"/>
                    <a:pt x="1318476" y="2090782"/>
                    <a:pt x="1162138" y="2408222"/>
                  </a:cubicBezTo>
                  <a:cubicBezTo>
                    <a:pt x="1159532" y="2246847"/>
                    <a:pt x="1324413" y="1899876"/>
                    <a:pt x="918927" y="1697760"/>
                  </a:cubicBezTo>
                  <a:cubicBezTo>
                    <a:pt x="1108697" y="2305733"/>
                    <a:pt x="307113" y="2497246"/>
                    <a:pt x="1148733" y="31685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2025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CDDC1B8-82F8-4B6E-B845-F503FF190C6B}"/>
              </a:ext>
            </a:extLst>
          </p:cNvPr>
          <p:cNvGrpSpPr/>
          <p:nvPr/>
        </p:nvGrpSpPr>
        <p:grpSpPr>
          <a:xfrm>
            <a:off x="7023041" y="5421023"/>
            <a:ext cx="1062151" cy="1062151"/>
            <a:chOff x="6607756" y="2384708"/>
            <a:chExt cx="1062151" cy="1062151"/>
          </a:xfrm>
        </p:grpSpPr>
        <p:sp>
          <p:nvSpPr>
            <p:cNvPr id="71" name="圆角矩形 5">
              <a:extLst>
                <a:ext uri="{FF2B5EF4-FFF2-40B4-BE49-F238E27FC236}">
                  <a16:creationId xmlns:a16="http://schemas.microsoft.com/office/drawing/2014/main" id="{80E9CD67-F356-4A63-AF81-40ACA79E9717}"/>
                </a:ext>
              </a:extLst>
            </p:cNvPr>
            <p:cNvSpPr/>
            <p:nvPr/>
          </p:nvSpPr>
          <p:spPr>
            <a:xfrm>
              <a:off x="6608515" y="2532089"/>
              <a:ext cx="876002" cy="780615"/>
            </a:xfrm>
            <a:prstGeom prst="roundRect">
              <a:avLst/>
            </a:prstGeom>
            <a:solidFill>
              <a:srgbClr val="794C28"/>
            </a:solidFill>
            <a:ln w="285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93A095A-F710-4AA6-93E5-A68B928BE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7866">
              <a:off x="6607756" y="2384708"/>
              <a:ext cx="1062151" cy="106215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0578C9-C19B-4A26-B9D8-2966F0EC32EC}"/>
              </a:ext>
            </a:extLst>
          </p:cNvPr>
          <p:cNvGrpSpPr/>
          <p:nvPr/>
        </p:nvGrpSpPr>
        <p:grpSpPr>
          <a:xfrm>
            <a:off x="6360426" y="-48747"/>
            <a:ext cx="5857522" cy="6858000"/>
            <a:chOff x="6334478" y="0"/>
            <a:chExt cx="585752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B591C4-DC0F-4F3D-BB0C-D6AE8803FA44}"/>
                </a:ext>
              </a:extLst>
            </p:cNvPr>
            <p:cNvSpPr/>
            <p:nvPr/>
          </p:nvSpPr>
          <p:spPr>
            <a:xfrm>
              <a:off x="6334478" y="0"/>
              <a:ext cx="5857522" cy="6858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1BBD3C3-65E6-4175-B81C-9470D87FB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3147" y="97549"/>
              <a:ext cx="4463710" cy="268358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3F13EC-E386-4B85-9545-B4768D071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3328" y="3206456"/>
              <a:ext cx="4463709" cy="296239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C128D3-5321-44EF-91E7-D2E1350A4FB3}"/>
                </a:ext>
              </a:extLst>
            </p:cNvPr>
            <p:cNvSpPr txBox="1"/>
            <p:nvPr/>
          </p:nvSpPr>
          <p:spPr>
            <a:xfrm>
              <a:off x="6815128" y="6182233"/>
              <a:ext cx="39635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22/11/1963</a:t>
              </a:r>
              <a:endParaRPr lang="en-SG" sz="2400" dirty="0">
                <a:solidFill>
                  <a:srgbClr val="FF0000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96A918E-38CA-48B2-9FEC-17D02C0451DA}"/>
                </a:ext>
              </a:extLst>
            </p:cNvPr>
            <p:cNvSpPr txBox="1"/>
            <p:nvPr/>
          </p:nvSpPr>
          <p:spPr>
            <a:xfrm>
              <a:off x="6733328" y="2737532"/>
              <a:ext cx="39635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1/11/1963</a:t>
              </a:r>
              <a:endParaRPr lang="en-SG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8046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29A57ADD-7C66-4FE6-A522-206C5B6CA8EE}"/>
              </a:ext>
            </a:extLst>
          </p:cNvPr>
          <p:cNvSpPr/>
          <p:nvPr/>
        </p:nvSpPr>
        <p:spPr>
          <a:xfrm>
            <a:off x="3889830" y="232222"/>
            <a:ext cx="8055429" cy="5162799"/>
          </a:xfrm>
          <a:prstGeom prst="frame">
            <a:avLst>
              <a:gd name="adj1" fmla="val 720"/>
            </a:avLst>
          </a:prstGeom>
          <a:solidFill>
            <a:srgbClr val="A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3" name="!!123" descr="A picture containing text, outdoor, manhole cover, outdoor object&#10;&#10;Description automatically generated">
            <a:extLst>
              <a:ext uri="{FF2B5EF4-FFF2-40B4-BE49-F238E27FC236}">
                <a16:creationId xmlns:a16="http://schemas.microsoft.com/office/drawing/2014/main" id="{4DF66DA2-80E8-40A5-9A3F-80978984F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1" y="1"/>
            <a:ext cx="8055429" cy="51627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EC0F9C-4C3F-4A4E-8E20-E444FCDE9A2C}"/>
              </a:ext>
            </a:extLst>
          </p:cNvPr>
          <p:cNvSpPr/>
          <p:nvPr/>
        </p:nvSpPr>
        <p:spPr>
          <a:xfrm>
            <a:off x="304800" y="3207982"/>
            <a:ext cx="3604077" cy="2171828"/>
          </a:xfrm>
          <a:prstGeom prst="rect">
            <a:avLst/>
          </a:prstGeom>
          <a:noFill/>
          <a:ln w="28575">
            <a:solidFill>
              <a:srgbClr val="A03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5EAAB1-7D0B-4048-ADA2-7289AB4E8F5C}"/>
              </a:ext>
            </a:extLst>
          </p:cNvPr>
          <p:cNvSpPr/>
          <p:nvPr/>
        </p:nvSpPr>
        <p:spPr>
          <a:xfrm>
            <a:off x="827313" y="2938438"/>
            <a:ext cx="2452914" cy="523220"/>
          </a:xfrm>
          <a:prstGeom prst="roundRect">
            <a:avLst>
              <a:gd name="adj" fmla="val 50000"/>
            </a:avLst>
          </a:prstGeom>
          <a:solidFill>
            <a:srgbClr val="A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A03C78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A4143F-BB9C-4E54-9FC8-8913AA887AC4}"/>
              </a:ext>
            </a:extLst>
          </p:cNvPr>
          <p:cNvSpPr txBox="1"/>
          <p:nvPr/>
        </p:nvSpPr>
        <p:spPr>
          <a:xfrm>
            <a:off x="956359" y="2947409"/>
            <a:ext cx="2194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Ấp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chiến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lược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75CACC-946E-4E69-A665-0FA32D63F486}"/>
              </a:ext>
            </a:extLst>
          </p:cNvPr>
          <p:cNvSpPr txBox="1"/>
          <p:nvPr/>
        </p:nvSpPr>
        <p:spPr>
          <a:xfrm>
            <a:off x="255054" y="3650018"/>
            <a:ext cx="35850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202122"/>
                </a:solidFill>
                <a:latin typeface="Arial" panose="020B0604020202020204" pitchFamily="34" charset="0"/>
              </a:rPr>
              <a:t>Là </a:t>
            </a:r>
            <a:r>
              <a:rPr lang="vi-VN" sz="2800" dirty="0">
                <a:solidFill>
                  <a:srgbClr val="A03C78"/>
                </a:solidFill>
                <a:latin typeface="Arial" panose="020B0604020202020204" pitchFamily="34" charset="0"/>
              </a:rPr>
              <a:t>“xương sống” </a:t>
            </a:r>
            <a:r>
              <a:rPr lang="vi-VN" sz="2800" dirty="0">
                <a:solidFill>
                  <a:srgbClr val="202122"/>
                </a:solidFill>
                <a:latin typeface="Arial" panose="020B0604020202020204" pitchFamily="34" charset="0"/>
              </a:rPr>
              <a:t>của chiến lược “chiến tranh đặc biệt”</a:t>
            </a:r>
            <a:endParaRPr lang="vi-VN" sz="2800" dirty="0">
              <a:solidFill>
                <a:srgbClr val="A03C78"/>
              </a:solidFill>
            </a:endParaRPr>
          </a:p>
        </p:txBody>
      </p:sp>
      <p:sp>
        <p:nvSpPr>
          <p:cNvPr id="9" name="!!321">
            <a:extLst>
              <a:ext uri="{FF2B5EF4-FFF2-40B4-BE49-F238E27FC236}">
                <a16:creationId xmlns:a16="http://schemas.microsoft.com/office/drawing/2014/main" id="{E0E869F2-7A91-45A1-94F6-E49C0F7222C4}"/>
              </a:ext>
            </a:extLst>
          </p:cNvPr>
          <p:cNvSpPr txBox="1"/>
          <p:nvPr/>
        </p:nvSpPr>
        <p:spPr>
          <a:xfrm>
            <a:off x="4507735" y="5479100"/>
            <a:ext cx="7684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202122"/>
                </a:solidFill>
                <a:latin typeface="Arial" panose="020B0604020202020204" pitchFamily="34" charset="0"/>
              </a:rPr>
              <a:t>“Ấp chiến lược” do Mĩ lập nên nhìn từ trên cao</a:t>
            </a:r>
            <a:endParaRPr lang="vi-VN" sz="2400" i="1" dirty="0">
              <a:solidFill>
                <a:srgbClr val="A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76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200px-Lbj2">
            <a:extLst>
              <a:ext uri="{FF2B5EF4-FFF2-40B4-BE49-F238E27FC236}">
                <a16:creationId xmlns:a16="http://schemas.microsoft.com/office/drawing/2014/main" id="{1EEA5100-6A9A-41EF-9A7B-71ABD0F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43243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3" descr="McNamara-Robert">
            <a:extLst>
              <a:ext uri="{FF2B5EF4-FFF2-40B4-BE49-F238E27FC236}">
                <a16:creationId xmlns:a16="http://schemas.microsoft.com/office/drawing/2014/main" id="{84768B13-03E1-4BBD-B46A-C09205BAE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6" y="228600"/>
            <a:ext cx="44735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6">
            <a:extLst>
              <a:ext uri="{FF2B5EF4-FFF2-40B4-BE49-F238E27FC236}">
                <a16:creationId xmlns:a16="http://schemas.microsoft.com/office/drawing/2014/main" id="{762DB229-A123-4797-820F-77115388C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0"/>
            <a:ext cx="3200400" cy="9540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Lydon B. Johnson</a:t>
            </a: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D6A5CF7F-A844-49C0-85C8-E30B7C0CB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715000"/>
            <a:ext cx="4572000" cy="9540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trưởng quốc phòng Mĩ Robert S.Mc Namara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M113-vietnam">
            <a:extLst>
              <a:ext uri="{FF2B5EF4-FFF2-40B4-BE49-F238E27FC236}">
                <a16:creationId xmlns:a16="http://schemas.microsoft.com/office/drawing/2014/main" id="{E55E43DF-AA10-4539-A854-6695CCD7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42900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1" descr="LinhVNCH26">
            <a:extLst>
              <a:ext uri="{FF2B5EF4-FFF2-40B4-BE49-F238E27FC236}">
                <a16:creationId xmlns:a16="http://schemas.microsoft.com/office/drawing/2014/main" id="{EB9C3A0B-F03A-4690-A404-BB87E3AFB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5720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4" descr="ANd9GcTNrBVF-HIu33XhcuE4lBdvftPaQJ_p5_uO_PnuBm64smppZ3cf">
            <a:extLst>
              <a:ext uri="{FF2B5EF4-FFF2-40B4-BE49-F238E27FC236}">
                <a16:creationId xmlns:a16="http://schemas.microsoft.com/office/drawing/2014/main" id="{4D12F249-B86B-405B-999B-D17441C00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0"/>
            <a:ext cx="4524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C8AD1-C43E-4860-B3FA-CCEF4D2AC370}"/>
              </a:ext>
            </a:extLst>
          </p:cNvPr>
          <p:cNvSpPr/>
          <p:nvPr/>
        </p:nvSpPr>
        <p:spPr>
          <a:xfrm>
            <a:off x="4243526" y="2800350"/>
            <a:ext cx="3817398" cy="484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TRỰC THĂNG VẬN</a:t>
            </a:r>
            <a:endParaRPr lang="en-SG" sz="2800" b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AEF72-9484-4946-9C10-EA25E1423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001" y="3429408"/>
            <a:ext cx="4411000" cy="33523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26B40B-4DAE-4D27-809C-3A353C8A8C3A}"/>
              </a:ext>
            </a:extLst>
          </p:cNvPr>
          <p:cNvSpPr/>
          <p:nvPr/>
        </p:nvSpPr>
        <p:spPr>
          <a:xfrm>
            <a:off x="3005276" y="6162676"/>
            <a:ext cx="3817398" cy="484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THIẾT XA VẬN</a:t>
            </a:r>
            <a:endParaRPr lang="en-SG" sz="2800" b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</p:spTree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DAF0839-06AF-4ED3-8ED8-237AD3F0B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438" y="811595"/>
            <a:ext cx="343675" cy="3964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27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27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81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81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42421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27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27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27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2700000">
            <a:off x="5246094" y="5167997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27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2700000">
            <a:off x="1270704" y="1658206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55553" y="745596"/>
            <a:ext cx="524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455553" y="2216986"/>
            <a:ext cx="524851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55553" y="3708330"/>
            <a:ext cx="524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455553" y="5179725"/>
            <a:ext cx="524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319953" y="2329564"/>
            <a:ext cx="31818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Giơnevơ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1954,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6A05A12D-7810-4234-AE94-26D38CD7B4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25" y="5953138"/>
            <a:ext cx="965546" cy="5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/>
      <p:bldP spid="77" grpId="0" animBg="1"/>
      <p:bldP spid="78" grpId="0"/>
      <p:bldP spid="79" grpId="0"/>
      <p:bldP spid="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94325" y="2674961"/>
            <a:ext cx="5803185" cy="3521123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49954B-8F34-435D-852D-9A2F6FA1AE32}"/>
              </a:ext>
            </a:extLst>
          </p:cNvPr>
          <p:cNvGrpSpPr/>
          <p:nvPr/>
        </p:nvGrpSpPr>
        <p:grpSpPr>
          <a:xfrm>
            <a:off x="10969225" y="6031112"/>
            <a:ext cx="1895879" cy="1843595"/>
            <a:chOff x="10969225" y="6031112"/>
            <a:chExt cx="1895879" cy="184359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4404B48-6CC8-48BA-8CE6-311A715B567B}"/>
                </a:ext>
              </a:extLst>
            </p:cNvPr>
            <p:cNvSpPr>
              <a:spLocks/>
            </p:cNvSpPr>
            <p:nvPr/>
          </p:nvSpPr>
          <p:spPr bwMode="auto">
            <a:xfrm rot="13656625">
              <a:off x="11334032" y="621597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376BD53-2ABC-44C7-904A-DF93496EA200}"/>
                </a:ext>
              </a:extLst>
            </p:cNvPr>
            <p:cNvSpPr>
              <a:spLocks/>
            </p:cNvSpPr>
            <p:nvPr/>
          </p:nvSpPr>
          <p:spPr bwMode="auto">
            <a:xfrm rot="17276400">
              <a:off x="10784361" y="634363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" name="Freeform 9">
            <a:extLst>
              <a:ext uri="{FF2B5EF4-FFF2-40B4-BE49-F238E27FC236}">
                <a16:creationId xmlns:a16="http://schemas.microsoft.com/office/drawing/2014/main" id="{00C37ED3-F021-4985-8D40-0EE0B6878C72}"/>
              </a:ext>
            </a:extLst>
          </p:cNvPr>
          <p:cNvSpPr>
            <a:spLocks/>
          </p:cNvSpPr>
          <p:nvPr/>
        </p:nvSpPr>
        <p:spPr bwMode="auto">
          <a:xfrm rot="5400000">
            <a:off x="-115182" y="163308"/>
            <a:ext cx="549219" cy="447191"/>
          </a:xfrm>
          <a:custGeom>
            <a:avLst/>
            <a:gdLst>
              <a:gd name="T0" fmla="*/ 1234 w 1271"/>
              <a:gd name="T1" fmla="*/ 834 h 1140"/>
              <a:gd name="T2" fmla="*/ 812 w 1271"/>
              <a:gd name="T3" fmla="*/ 102 h 1140"/>
              <a:gd name="T4" fmla="*/ 635 w 1271"/>
              <a:gd name="T5" fmla="*/ 0 h 1140"/>
              <a:gd name="T6" fmla="*/ 458 w 1271"/>
              <a:gd name="T7" fmla="*/ 102 h 1140"/>
              <a:gd name="T8" fmla="*/ 36 w 1271"/>
              <a:gd name="T9" fmla="*/ 834 h 1140"/>
              <a:gd name="T10" fmla="*/ 36 w 1271"/>
              <a:gd name="T11" fmla="*/ 1038 h 1140"/>
              <a:gd name="T12" fmla="*/ 212 w 1271"/>
              <a:gd name="T13" fmla="*/ 1140 h 1140"/>
              <a:gd name="T14" fmla="*/ 1058 w 1271"/>
              <a:gd name="T15" fmla="*/ 1140 h 1140"/>
              <a:gd name="T16" fmla="*/ 1234 w 1271"/>
              <a:gd name="T17" fmla="*/ 1037 h 1140"/>
              <a:gd name="T18" fmla="*/ 1234 w 1271"/>
              <a:gd name="T19" fmla="*/ 834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1" h="114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gradFill flip="none" rotWithShape="1">
            <a:gsLst>
              <a:gs pos="0">
                <a:srgbClr val="E54343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3B7D699-517E-48C0-8A81-931D5B32DB30}"/>
              </a:ext>
            </a:extLst>
          </p:cNvPr>
          <p:cNvSpPr>
            <a:spLocks/>
          </p:cNvSpPr>
          <p:nvPr/>
        </p:nvSpPr>
        <p:spPr bwMode="auto">
          <a:xfrm rot="10800000">
            <a:off x="-64168" y="6556599"/>
            <a:ext cx="12256168" cy="284367"/>
          </a:xfrm>
          <a:prstGeom prst="rect">
            <a:avLst/>
          </a:prstGeom>
          <a:gradFill flip="none" rotWithShape="1">
            <a:gsLst>
              <a:gs pos="0">
                <a:srgbClr val="E54343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文本框 8">
            <a:extLst>
              <a:ext uri="{FF2B5EF4-FFF2-40B4-BE49-F238E27FC236}">
                <a16:creationId xmlns:a16="http://schemas.microsoft.com/office/drawing/2014/main" id="{0284E8B7-69ED-4054-9B49-1F7659B39400}"/>
              </a:ext>
            </a:extLst>
          </p:cNvPr>
          <p:cNvSpPr txBox="1"/>
          <p:nvPr/>
        </p:nvSpPr>
        <p:spPr>
          <a:xfrm>
            <a:off x="648438" y="521286"/>
            <a:ext cx="10740107" cy="5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2.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Miền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Nam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chiến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đấu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chống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chiến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lược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“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Chiến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tranh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đặc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biệt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”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của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Mỹ</a:t>
            </a:r>
            <a:endParaRPr lang="en-US" altLang="zh-CN" sz="2400" b="1" dirty="0">
              <a:latin typeface="Myriad Pro" panose="020B0503030403020204" pitchFamily="34" charset="0"/>
              <a:cs typeface="+mn-ea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414B47-4562-4FB2-8833-62C794EFB6C5}"/>
              </a:ext>
            </a:extLst>
          </p:cNvPr>
          <p:cNvGrpSpPr/>
          <p:nvPr/>
        </p:nvGrpSpPr>
        <p:grpSpPr>
          <a:xfrm>
            <a:off x="624023" y="1462540"/>
            <a:ext cx="5858379" cy="1137574"/>
            <a:chOff x="1456821" y="1203231"/>
            <a:chExt cx="5858379" cy="113757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4238E19-43B2-40DC-BAC6-36BF4E1134B1}"/>
                </a:ext>
              </a:extLst>
            </p:cNvPr>
            <p:cNvCxnSpPr>
              <a:cxnSpLocks/>
            </p:cNvCxnSpPr>
            <p:nvPr/>
          </p:nvCxnSpPr>
          <p:spPr>
            <a:xfrm>
              <a:off x="1456821" y="1203231"/>
              <a:ext cx="5147179" cy="0"/>
            </a:xfrm>
            <a:prstGeom prst="line">
              <a:avLst/>
            </a:prstGeom>
            <a:ln w="38100">
              <a:solidFill>
                <a:srgbClr val="E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圆角矩形 5">
              <a:extLst>
                <a:ext uri="{FF2B5EF4-FFF2-40B4-BE49-F238E27FC236}">
                  <a16:creationId xmlns:a16="http://schemas.microsoft.com/office/drawing/2014/main" id="{7EB0442C-62C4-4DB6-87EB-6B079ABC0BF8}"/>
                </a:ext>
              </a:extLst>
            </p:cNvPr>
            <p:cNvSpPr/>
            <p:nvPr/>
          </p:nvSpPr>
          <p:spPr>
            <a:xfrm>
              <a:off x="1456821" y="1293985"/>
              <a:ext cx="1649237" cy="549000"/>
            </a:xfrm>
            <a:prstGeom prst="roundRect">
              <a:avLst/>
            </a:prstGeom>
            <a:solidFill>
              <a:srgbClr val="E54343"/>
            </a:solidFill>
            <a:ln w="285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1/1961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4" name="文本框 8">
              <a:extLst>
                <a:ext uri="{FF2B5EF4-FFF2-40B4-BE49-F238E27FC236}">
                  <a16:creationId xmlns:a16="http://schemas.microsoft.com/office/drawing/2014/main" id="{38B789D0-DAB1-4DC8-9466-E5984EBCCE37}"/>
                </a:ext>
              </a:extLst>
            </p:cNvPr>
            <p:cNvSpPr txBox="1"/>
            <p:nvPr/>
          </p:nvSpPr>
          <p:spPr>
            <a:xfrm>
              <a:off x="3222404" y="1333734"/>
              <a:ext cx="4092796" cy="1007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400" b="1" dirty="0" err="1">
                  <a:latin typeface="Myriad Pro" panose="020B0503030403020204" pitchFamily="34" charset="0"/>
                  <a:cs typeface="+mn-ea"/>
                  <a:sym typeface="+mn-lt"/>
                </a:rPr>
                <a:t>Trung</a:t>
              </a:r>
              <a:r>
                <a:rPr lang="en-US" altLang="zh-CN" sz="2400" b="1" dirty="0"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latin typeface="Myriad Pro" panose="020B0503030403020204" pitchFamily="34" charset="0"/>
                  <a:cs typeface="+mn-ea"/>
                  <a:sym typeface="+mn-lt"/>
                </a:rPr>
                <a:t>ương</a:t>
              </a:r>
              <a:r>
                <a:rPr lang="en-US" altLang="zh-CN" sz="2400" b="1" dirty="0"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latin typeface="Myriad Pro" panose="020B0503030403020204" pitchFamily="34" charset="0"/>
                  <a:cs typeface="+mn-ea"/>
                  <a:sym typeface="+mn-lt"/>
                </a:rPr>
                <a:t>Cục</a:t>
              </a:r>
              <a:r>
                <a:rPr lang="en-US" altLang="zh-CN" sz="2400" b="1" dirty="0"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latin typeface="Myriad Pro" panose="020B0503030403020204" pitchFamily="34" charset="0"/>
                  <a:cs typeface="+mn-ea"/>
                  <a:sym typeface="+mn-lt"/>
                </a:rPr>
                <a:t>miền</a:t>
              </a:r>
              <a:r>
                <a:rPr lang="en-US" altLang="zh-CN" sz="2400" b="1" dirty="0">
                  <a:latin typeface="Myriad Pro" panose="020B0503030403020204" pitchFamily="34" charset="0"/>
                  <a:cs typeface="+mn-ea"/>
                  <a:sym typeface="+mn-lt"/>
                </a:rPr>
                <a:t> Nam </a:t>
              </a:r>
              <a:r>
                <a:rPr lang="en-US" altLang="zh-CN" sz="2400" b="1" dirty="0" err="1">
                  <a:latin typeface="Myriad Pro" panose="020B0503030403020204" pitchFamily="34" charset="0"/>
                  <a:cs typeface="+mn-ea"/>
                  <a:sym typeface="+mn-lt"/>
                </a:rPr>
                <a:t>ra</a:t>
              </a:r>
              <a:r>
                <a:rPr lang="en-US" altLang="zh-CN" sz="2400" b="1" dirty="0"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latin typeface="Myriad Pro" panose="020B0503030403020204" pitchFamily="34" charset="0"/>
                  <a:cs typeface="+mn-ea"/>
                  <a:sym typeface="+mn-lt"/>
                </a:rPr>
                <a:t>đời</a:t>
              </a:r>
              <a:endParaRPr lang="en-US" altLang="zh-CN" sz="2400" b="1" dirty="0"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563650-111A-448A-A86B-2758EBFD46EB}"/>
              </a:ext>
            </a:extLst>
          </p:cNvPr>
          <p:cNvGrpSpPr/>
          <p:nvPr/>
        </p:nvGrpSpPr>
        <p:grpSpPr>
          <a:xfrm>
            <a:off x="6435776" y="1465475"/>
            <a:ext cx="5147179" cy="1137574"/>
            <a:chOff x="1456821" y="1203231"/>
            <a:chExt cx="5147179" cy="1137574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E373288-F6D0-4DF1-89FA-2FB14C6BF236}"/>
                </a:ext>
              </a:extLst>
            </p:cNvPr>
            <p:cNvCxnSpPr>
              <a:cxnSpLocks/>
            </p:cNvCxnSpPr>
            <p:nvPr/>
          </p:nvCxnSpPr>
          <p:spPr>
            <a:xfrm>
              <a:off x="1456821" y="1203231"/>
              <a:ext cx="5147179" cy="0"/>
            </a:xfrm>
            <a:prstGeom prst="line">
              <a:avLst/>
            </a:prstGeom>
            <a:ln w="38100">
              <a:solidFill>
                <a:srgbClr val="E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圆角矩形 5">
              <a:extLst>
                <a:ext uri="{FF2B5EF4-FFF2-40B4-BE49-F238E27FC236}">
                  <a16:creationId xmlns:a16="http://schemas.microsoft.com/office/drawing/2014/main" id="{456D0C9A-257B-477A-BEAA-0B3AF4FDF9AA}"/>
                </a:ext>
              </a:extLst>
            </p:cNvPr>
            <p:cNvSpPr/>
            <p:nvPr/>
          </p:nvSpPr>
          <p:spPr>
            <a:xfrm>
              <a:off x="1456821" y="1293985"/>
              <a:ext cx="1649237" cy="549000"/>
            </a:xfrm>
            <a:prstGeom prst="roundRect">
              <a:avLst/>
            </a:prstGeom>
            <a:solidFill>
              <a:srgbClr val="E54343"/>
            </a:solidFill>
            <a:ln w="285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2/1961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8" name="文本框 8">
              <a:extLst>
                <a:ext uri="{FF2B5EF4-FFF2-40B4-BE49-F238E27FC236}">
                  <a16:creationId xmlns:a16="http://schemas.microsoft.com/office/drawing/2014/main" id="{22A035D5-517C-4A0A-9B5E-BDFB484E70C3}"/>
                </a:ext>
              </a:extLst>
            </p:cNvPr>
            <p:cNvSpPr txBox="1"/>
            <p:nvPr/>
          </p:nvSpPr>
          <p:spPr>
            <a:xfrm>
              <a:off x="3222404" y="1333734"/>
              <a:ext cx="3381596" cy="1007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400" b="1" dirty="0" err="1">
                  <a:latin typeface="Myriad Pro" panose="020B0503030403020204" pitchFamily="34" charset="0"/>
                  <a:cs typeface="+mn-ea"/>
                  <a:sym typeface="+mn-lt"/>
                </a:rPr>
                <a:t>Quân</a:t>
              </a:r>
              <a:r>
                <a:rPr lang="en-US" altLang="zh-CN" sz="2400" b="1" dirty="0"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latin typeface="Myriad Pro" panose="020B0503030403020204" pitchFamily="34" charset="0"/>
                  <a:cs typeface="+mn-ea"/>
                  <a:sym typeface="+mn-lt"/>
                </a:rPr>
                <a:t>giải</a:t>
              </a:r>
              <a:r>
                <a:rPr lang="en-US" altLang="zh-CN" sz="2400" b="1" dirty="0"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latin typeface="Myriad Pro" panose="020B0503030403020204" pitchFamily="34" charset="0"/>
                  <a:cs typeface="+mn-ea"/>
                  <a:sym typeface="+mn-lt"/>
                </a:rPr>
                <a:t>phóng</a:t>
              </a:r>
              <a:r>
                <a:rPr lang="en-US" altLang="zh-CN" sz="2400" b="1" dirty="0"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latin typeface="Myriad Pro" panose="020B0503030403020204" pitchFamily="34" charset="0"/>
                  <a:cs typeface="+mn-ea"/>
                  <a:sym typeface="+mn-lt"/>
                </a:rPr>
                <a:t>miền</a:t>
              </a:r>
              <a:r>
                <a:rPr lang="en-US" altLang="zh-CN" sz="2400" b="1" dirty="0">
                  <a:latin typeface="Myriad Pro" panose="020B0503030403020204" pitchFamily="34" charset="0"/>
                  <a:cs typeface="+mn-ea"/>
                  <a:sym typeface="+mn-lt"/>
                </a:rPr>
                <a:t> Nam </a:t>
              </a:r>
              <a:r>
                <a:rPr lang="en-US" altLang="zh-CN" sz="2400" b="1" dirty="0" err="1">
                  <a:latin typeface="Myriad Pro" panose="020B0503030403020204" pitchFamily="34" charset="0"/>
                  <a:cs typeface="+mn-ea"/>
                  <a:sym typeface="+mn-lt"/>
                </a:rPr>
                <a:t>thành</a:t>
              </a:r>
              <a:r>
                <a:rPr lang="en-US" altLang="zh-CN" sz="2400" b="1" dirty="0">
                  <a:latin typeface="Myriad Pro" panose="020B0503030403020204" pitchFamily="34" charset="0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latin typeface="Myriad Pro" panose="020B0503030403020204" pitchFamily="34" charset="0"/>
                  <a:cs typeface="+mn-ea"/>
                  <a:sym typeface="+mn-lt"/>
                </a:rPr>
                <a:t>lập</a:t>
              </a:r>
              <a:endParaRPr lang="en-US" altLang="zh-CN" sz="2400" b="1" dirty="0"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A8E6CA-7FA8-4A41-A665-400E42034C25}"/>
              </a:ext>
            </a:extLst>
          </p:cNvPr>
          <p:cNvSpPr/>
          <p:nvPr/>
        </p:nvSpPr>
        <p:spPr>
          <a:xfrm rot="19054540">
            <a:off x="6246143" y="3844835"/>
            <a:ext cx="1459832" cy="1524000"/>
          </a:xfrm>
          <a:prstGeom prst="roundRect">
            <a:avLst/>
          </a:prstGeom>
          <a:noFill/>
          <a:ln w="38100">
            <a:solidFill>
              <a:srgbClr val="C789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9E1F4BB-8730-4CF1-A15B-D76845D3A13D}"/>
              </a:ext>
            </a:extLst>
          </p:cNvPr>
          <p:cNvSpPr/>
          <p:nvPr/>
        </p:nvSpPr>
        <p:spPr>
          <a:xfrm rot="19054540">
            <a:off x="7376109" y="3844835"/>
            <a:ext cx="1459832" cy="1524000"/>
          </a:xfrm>
          <a:prstGeom prst="roundRect">
            <a:avLst/>
          </a:prstGeom>
          <a:noFill/>
          <a:ln w="38100">
            <a:solidFill>
              <a:srgbClr val="C789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文本框 8">
            <a:extLst>
              <a:ext uri="{FF2B5EF4-FFF2-40B4-BE49-F238E27FC236}">
                <a16:creationId xmlns:a16="http://schemas.microsoft.com/office/drawing/2014/main" id="{DB837DD0-2742-4669-84E8-30B91E83A980}"/>
              </a:ext>
            </a:extLst>
          </p:cNvPr>
          <p:cNvSpPr txBox="1"/>
          <p:nvPr/>
        </p:nvSpPr>
        <p:spPr>
          <a:xfrm>
            <a:off x="5770612" y="3006365"/>
            <a:ext cx="386451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915B2F"/>
                </a:solidFill>
                <a:latin typeface="Myriad Pro" panose="020B0503030403020204" pitchFamily="34" charset="0"/>
                <a:cs typeface="+mn-ea"/>
                <a:sym typeface="+mn-lt"/>
              </a:rPr>
              <a:t>KẾT HỢP ĐẤU TRANH</a:t>
            </a:r>
            <a:endParaRPr lang="vi-VN" altLang="zh-CN" sz="2800" b="1" dirty="0">
              <a:solidFill>
                <a:srgbClr val="915B2F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52" name="文本框 8">
            <a:extLst>
              <a:ext uri="{FF2B5EF4-FFF2-40B4-BE49-F238E27FC236}">
                <a16:creationId xmlns:a16="http://schemas.microsoft.com/office/drawing/2014/main" id="{6F5DDC80-68E5-4D98-9AD7-A10A80907BD1}"/>
              </a:ext>
            </a:extLst>
          </p:cNvPr>
          <p:cNvSpPr txBox="1"/>
          <p:nvPr/>
        </p:nvSpPr>
        <p:spPr>
          <a:xfrm>
            <a:off x="6018491" y="4076289"/>
            <a:ext cx="1299411" cy="1009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400" dirty="0">
                <a:solidFill>
                  <a:srgbClr val="915B2F"/>
                </a:solidFill>
                <a:latin typeface="Myriad Pro" panose="020B0503030403020204" pitchFamily="34" charset="0"/>
                <a:cs typeface="+mn-ea"/>
                <a:sym typeface="+mn-lt"/>
              </a:rPr>
              <a:t>CHÍNH </a:t>
            </a:r>
          </a:p>
          <a:p>
            <a:pPr lvl="0" algn="ctr">
              <a:lnSpc>
                <a:spcPct val="130000"/>
              </a:lnSpc>
              <a:defRPr/>
            </a:pPr>
            <a:r>
              <a:rPr lang="en-US" altLang="zh-CN" sz="2400" dirty="0">
                <a:solidFill>
                  <a:srgbClr val="915B2F"/>
                </a:solidFill>
                <a:latin typeface="Myriad Pro" panose="020B0503030403020204" pitchFamily="34" charset="0"/>
                <a:cs typeface="+mn-ea"/>
                <a:sym typeface="+mn-lt"/>
              </a:rPr>
              <a:t>TRỊ</a:t>
            </a:r>
            <a:endParaRPr lang="vi-VN" altLang="zh-CN" sz="2400" dirty="0">
              <a:solidFill>
                <a:srgbClr val="915B2F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53" name="文本框 8">
            <a:extLst>
              <a:ext uri="{FF2B5EF4-FFF2-40B4-BE49-F238E27FC236}">
                <a16:creationId xmlns:a16="http://schemas.microsoft.com/office/drawing/2014/main" id="{F8321C8F-30B6-457A-B68F-DB652CEE01DE}"/>
              </a:ext>
            </a:extLst>
          </p:cNvPr>
          <p:cNvSpPr txBox="1"/>
          <p:nvPr/>
        </p:nvSpPr>
        <p:spPr>
          <a:xfrm>
            <a:off x="7702871" y="4028611"/>
            <a:ext cx="1299411" cy="1009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400" dirty="0">
                <a:solidFill>
                  <a:srgbClr val="915B2F"/>
                </a:solidFill>
                <a:latin typeface="Myriad Pro" panose="020B0503030403020204" pitchFamily="34" charset="0"/>
                <a:cs typeface="+mn-ea"/>
                <a:sym typeface="+mn-lt"/>
              </a:rPr>
              <a:t>VŨ</a:t>
            </a:r>
          </a:p>
          <a:p>
            <a:pPr lvl="0" algn="ctr">
              <a:lnSpc>
                <a:spcPct val="130000"/>
              </a:lnSpc>
              <a:defRPr/>
            </a:pPr>
            <a:r>
              <a:rPr lang="en-US" altLang="zh-CN" sz="2400" dirty="0">
                <a:solidFill>
                  <a:srgbClr val="915B2F"/>
                </a:solidFill>
                <a:latin typeface="Myriad Pro" panose="020B0503030403020204" pitchFamily="34" charset="0"/>
                <a:cs typeface="+mn-ea"/>
                <a:sym typeface="+mn-lt"/>
              </a:rPr>
              <a:t>TRANG</a:t>
            </a:r>
            <a:endParaRPr lang="vi-VN" altLang="zh-CN" sz="2400" dirty="0">
              <a:solidFill>
                <a:srgbClr val="915B2F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5894D34-4C24-42AB-BA13-B2EF39927BDD}"/>
              </a:ext>
            </a:extLst>
          </p:cNvPr>
          <p:cNvSpPr/>
          <p:nvPr/>
        </p:nvSpPr>
        <p:spPr>
          <a:xfrm rot="19054540">
            <a:off x="7206069" y="4228120"/>
            <a:ext cx="634824" cy="765342"/>
          </a:xfrm>
          <a:prstGeom prst="roundRect">
            <a:avLst>
              <a:gd name="adj" fmla="val 15813"/>
            </a:avLst>
          </a:prstGeom>
          <a:solidFill>
            <a:srgbClr val="915B2F"/>
          </a:solidFill>
          <a:ln w="38100">
            <a:solidFill>
              <a:srgbClr val="C789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圆角矩形 38">
            <a:extLst>
              <a:ext uri="{FF2B5EF4-FFF2-40B4-BE49-F238E27FC236}">
                <a16:creationId xmlns:a16="http://schemas.microsoft.com/office/drawing/2014/main" id="{52C08AF8-87CA-4DDC-A3E8-044053FE38BF}"/>
              </a:ext>
            </a:extLst>
          </p:cNvPr>
          <p:cNvSpPr/>
          <p:nvPr/>
        </p:nvSpPr>
        <p:spPr>
          <a:xfrm>
            <a:off x="1776508" y="4028611"/>
            <a:ext cx="3495627" cy="93374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CHỦ TRƯƠNG</a:t>
            </a: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CỦA TA</a:t>
            </a:r>
            <a:endParaRPr lang="zh-CN" altLang="en-US" sz="2800" b="1" dirty="0">
              <a:solidFill>
                <a:schemeClr val="bg1"/>
              </a:solidFill>
              <a:latin typeface="Myriad Pro" panose="020B05030304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E1854F13-0CD5-4397-9FCC-2CA7C972B9CD}"/>
              </a:ext>
            </a:extLst>
          </p:cNvPr>
          <p:cNvSpPr txBox="1"/>
          <p:nvPr/>
        </p:nvSpPr>
        <p:spPr>
          <a:xfrm>
            <a:off x="467104" y="153227"/>
            <a:ext cx="11485410" cy="53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V. </a:t>
            </a:r>
            <a:r>
              <a:rPr lang="vi-VN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MIỀN NAM CHIẾN ĐẤU CHỐNG CHIẾN LƯỢC “CHIẾN TRANH ĐẶC BIỆT” CỦA ĐẾ QUỐC MỸ (1961 – 1965) </a:t>
            </a:r>
          </a:p>
        </p:txBody>
      </p:sp>
    </p:spTree>
    <p:extLst>
      <p:ext uri="{BB962C8B-B14F-4D97-AF65-F5344CB8AC3E}">
        <p14:creationId xmlns:p14="http://schemas.microsoft.com/office/powerpoint/2010/main" val="3231521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1" grpId="0" animBg="1"/>
      <p:bldP spid="49" grpId="0" animBg="1"/>
      <p:bldP spid="51" grpId="0"/>
      <p:bldP spid="52" grpId="0"/>
      <p:bldP spid="53" grpId="0"/>
      <p:bldP spid="55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949954B-8F34-435D-852D-9A2F6FA1AE32}"/>
              </a:ext>
            </a:extLst>
          </p:cNvPr>
          <p:cNvGrpSpPr/>
          <p:nvPr/>
        </p:nvGrpSpPr>
        <p:grpSpPr>
          <a:xfrm>
            <a:off x="10969225" y="6031112"/>
            <a:ext cx="1895879" cy="1843595"/>
            <a:chOff x="10969225" y="6031112"/>
            <a:chExt cx="1895879" cy="184359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4404B48-6CC8-48BA-8CE6-311A715B567B}"/>
                </a:ext>
              </a:extLst>
            </p:cNvPr>
            <p:cNvSpPr>
              <a:spLocks/>
            </p:cNvSpPr>
            <p:nvPr/>
          </p:nvSpPr>
          <p:spPr bwMode="auto">
            <a:xfrm rot="13656625">
              <a:off x="11334032" y="621597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376BD53-2ABC-44C7-904A-DF93496EA200}"/>
                </a:ext>
              </a:extLst>
            </p:cNvPr>
            <p:cNvSpPr>
              <a:spLocks/>
            </p:cNvSpPr>
            <p:nvPr/>
          </p:nvSpPr>
          <p:spPr bwMode="auto">
            <a:xfrm rot="17276400">
              <a:off x="10784361" y="634363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" name="Freeform 9">
            <a:extLst>
              <a:ext uri="{FF2B5EF4-FFF2-40B4-BE49-F238E27FC236}">
                <a16:creationId xmlns:a16="http://schemas.microsoft.com/office/drawing/2014/main" id="{00C37ED3-F021-4985-8D40-0EE0B6878C72}"/>
              </a:ext>
            </a:extLst>
          </p:cNvPr>
          <p:cNvSpPr>
            <a:spLocks/>
          </p:cNvSpPr>
          <p:nvPr/>
        </p:nvSpPr>
        <p:spPr bwMode="auto">
          <a:xfrm rot="5400000">
            <a:off x="-115182" y="163308"/>
            <a:ext cx="549219" cy="447191"/>
          </a:xfrm>
          <a:custGeom>
            <a:avLst/>
            <a:gdLst>
              <a:gd name="T0" fmla="*/ 1234 w 1271"/>
              <a:gd name="T1" fmla="*/ 834 h 1140"/>
              <a:gd name="T2" fmla="*/ 812 w 1271"/>
              <a:gd name="T3" fmla="*/ 102 h 1140"/>
              <a:gd name="T4" fmla="*/ 635 w 1271"/>
              <a:gd name="T5" fmla="*/ 0 h 1140"/>
              <a:gd name="T6" fmla="*/ 458 w 1271"/>
              <a:gd name="T7" fmla="*/ 102 h 1140"/>
              <a:gd name="T8" fmla="*/ 36 w 1271"/>
              <a:gd name="T9" fmla="*/ 834 h 1140"/>
              <a:gd name="T10" fmla="*/ 36 w 1271"/>
              <a:gd name="T11" fmla="*/ 1038 h 1140"/>
              <a:gd name="T12" fmla="*/ 212 w 1271"/>
              <a:gd name="T13" fmla="*/ 1140 h 1140"/>
              <a:gd name="T14" fmla="*/ 1058 w 1271"/>
              <a:gd name="T15" fmla="*/ 1140 h 1140"/>
              <a:gd name="T16" fmla="*/ 1234 w 1271"/>
              <a:gd name="T17" fmla="*/ 1037 h 1140"/>
              <a:gd name="T18" fmla="*/ 1234 w 1271"/>
              <a:gd name="T19" fmla="*/ 834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1" h="114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gradFill flip="none" rotWithShape="1">
            <a:gsLst>
              <a:gs pos="0">
                <a:srgbClr val="E54343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3B7D699-517E-48C0-8A81-931D5B32DB30}"/>
              </a:ext>
            </a:extLst>
          </p:cNvPr>
          <p:cNvSpPr>
            <a:spLocks/>
          </p:cNvSpPr>
          <p:nvPr/>
        </p:nvSpPr>
        <p:spPr bwMode="auto">
          <a:xfrm rot="10800000">
            <a:off x="-64168" y="6556599"/>
            <a:ext cx="12256168" cy="284367"/>
          </a:xfrm>
          <a:prstGeom prst="rect">
            <a:avLst/>
          </a:prstGeom>
          <a:gradFill flip="none" rotWithShape="1">
            <a:gsLst>
              <a:gs pos="0">
                <a:srgbClr val="E54343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文本框 8">
            <a:extLst>
              <a:ext uri="{FF2B5EF4-FFF2-40B4-BE49-F238E27FC236}">
                <a16:creationId xmlns:a16="http://schemas.microsoft.com/office/drawing/2014/main" id="{0284E8B7-69ED-4054-9B49-1F7659B39400}"/>
              </a:ext>
            </a:extLst>
          </p:cNvPr>
          <p:cNvSpPr txBox="1"/>
          <p:nvPr/>
        </p:nvSpPr>
        <p:spPr>
          <a:xfrm>
            <a:off x="693862" y="576823"/>
            <a:ext cx="10740107" cy="5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2.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Miền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Nam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chiến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đấu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chống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chiến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lược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“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Chiến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tranh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đặc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biệt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”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của</a:t>
            </a:r>
            <a:r>
              <a:rPr lang="en-US" altLang="zh-CN" sz="2400" b="1" dirty="0">
                <a:latin typeface="Myriad Pro" panose="020B0503030403020204" pitchFamily="34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latin typeface="Myriad Pro" panose="020B0503030403020204" pitchFamily="34" charset="0"/>
                <a:cs typeface="+mn-ea"/>
                <a:sym typeface="+mn-lt"/>
              </a:rPr>
              <a:t>Mỹ</a:t>
            </a:r>
            <a:endParaRPr lang="en-US" altLang="zh-CN" sz="2400" b="1" dirty="0">
              <a:latin typeface="Myriad Pro" panose="020B0503030403020204" pitchFamily="34" charset="0"/>
              <a:cs typeface="+mn-ea"/>
              <a:sym typeface="+mn-lt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DE3E748-92FA-42B6-AED9-CEB281BB8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23" y="2006355"/>
            <a:ext cx="818147" cy="711469"/>
          </a:xfrm>
          <a:prstGeom prst="rect">
            <a:avLst/>
          </a:prstGeom>
        </p:spPr>
      </p:pic>
      <p:sp>
        <p:nvSpPr>
          <p:cNvPr id="56" name="圆角矩形 38">
            <a:extLst>
              <a:ext uri="{FF2B5EF4-FFF2-40B4-BE49-F238E27FC236}">
                <a16:creationId xmlns:a16="http://schemas.microsoft.com/office/drawing/2014/main" id="{86F980C0-0FC2-4D96-B69C-0BDFC7BDB672}"/>
              </a:ext>
            </a:extLst>
          </p:cNvPr>
          <p:cNvSpPr/>
          <p:nvPr/>
        </p:nvSpPr>
        <p:spPr>
          <a:xfrm>
            <a:off x="4425007" y="2754264"/>
            <a:ext cx="1698147" cy="46704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Rừng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núi</a:t>
            </a:r>
            <a:endParaRPr lang="zh-CN" altLang="en-US" sz="2400" dirty="0">
              <a:solidFill>
                <a:srgbClr val="C00000"/>
              </a:solidFill>
              <a:latin typeface="Myriad Pro" panose="020B0503030403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BEFC002-645F-4A2E-83F5-7268A1B07C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12" y="2043247"/>
            <a:ext cx="818147" cy="711469"/>
          </a:xfrm>
          <a:prstGeom prst="rect">
            <a:avLst/>
          </a:prstGeom>
        </p:spPr>
      </p:pic>
      <p:sp>
        <p:nvSpPr>
          <p:cNvPr id="58" name="圆角矩形 38">
            <a:extLst>
              <a:ext uri="{FF2B5EF4-FFF2-40B4-BE49-F238E27FC236}">
                <a16:creationId xmlns:a16="http://schemas.microsoft.com/office/drawing/2014/main" id="{45909695-E76D-4F5A-B68C-3E9C23C6EB05}"/>
              </a:ext>
            </a:extLst>
          </p:cNvPr>
          <p:cNvSpPr/>
          <p:nvPr/>
        </p:nvSpPr>
        <p:spPr>
          <a:xfrm>
            <a:off x="6880397" y="2776793"/>
            <a:ext cx="2140052" cy="46704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Nông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thôn</a:t>
            </a:r>
            <a:endParaRPr lang="zh-CN" altLang="en-US" sz="2400" dirty="0">
              <a:solidFill>
                <a:srgbClr val="C00000"/>
              </a:solidFill>
              <a:latin typeface="Myriad Pro" panose="020B0503030403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CC8B541-3ADA-4C87-B0D8-5EC7CD10E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083" y="2038518"/>
            <a:ext cx="818147" cy="711469"/>
          </a:xfrm>
          <a:prstGeom prst="rect">
            <a:avLst/>
          </a:prstGeom>
        </p:spPr>
      </p:pic>
      <p:sp>
        <p:nvSpPr>
          <p:cNvPr id="60" name="圆角矩形 38">
            <a:extLst>
              <a:ext uri="{FF2B5EF4-FFF2-40B4-BE49-F238E27FC236}">
                <a16:creationId xmlns:a16="http://schemas.microsoft.com/office/drawing/2014/main" id="{6EACB50F-5F66-426F-A09B-6701CDCFD417}"/>
              </a:ext>
            </a:extLst>
          </p:cNvPr>
          <p:cNvSpPr/>
          <p:nvPr/>
        </p:nvSpPr>
        <p:spPr>
          <a:xfrm>
            <a:off x="9735822" y="2763016"/>
            <a:ext cx="1698147" cy="46704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Đô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thị</a:t>
            </a:r>
            <a:endParaRPr lang="zh-CN" altLang="en-US" sz="2400" dirty="0">
              <a:solidFill>
                <a:srgbClr val="C00000"/>
              </a:solidFill>
              <a:latin typeface="Myriad Pro" panose="020B05030304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2" name="圆角矩形 38">
            <a:extLst>
              <a:ext uri="{FF2B5EF4-FFF2-40B4-BE49-F238E27FC236}">
                <a16:creationId xmlns:a16="http://schemas.microsoft.com/office/drawing/2014/main" id="{52C08AF8-87CA-4DDC-A3E8-044053FE38BF}"/>
              </a:ext>
            </a:extLst>
          </p:cNvPr>
          <p:cNvSpPr/>
          <p:nvPr/>
        </p:nvSpPr>
        <p:spPr>
          <a:xfrm>
            <a:off x="4793943" y="1370370"/>
            <a:ext cx="6232288" cy="467045"/>
          </a:xfrm>
          <a:prstGeom prst="roundRect">
            <a:avLst>
              <a:gd name="adj" fmla="val 50000"/>
            </a:avLst>
          </a:prstGeom>
          <a:solidFill>
            <a:srgbClr val="E331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Nổi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dậy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tấn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công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ở 3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vùng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chiến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lược</a:t>
            </a:r>
            <a:endParaRPr lang="zh-CN" altLang="en-US" sz="2800" dirty="0">
              <a:solidFill>
                <a:schemeClr val="bg1"/>
              </a:solidFill>
              <a:latin typeface="Myriad Pro" panose="020B0503030403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50344D-F8C5-466E-8E83-1FFA25D3BDAF}"/>
              </a:ext>
            </a:extLst>
          </p:cNvPr>
          <p:cNvGrpSpPr/>
          <p:nvPr/>
        </p:nvGrpSpPr>
        <p:grpSpPr>
          <a:xfrm>
            <a:off x="4488195" y="3360394"/>
            <a:ext cx="7320781" cy="241657"/>
            <a:chOff x="5774895" y="4311843"/>
            <a:chExt cx="6497276" cy="19957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2CCDB93-466A-44CC-9557-129832C2C0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15485" y="4411629"/>
              <a:ext cx="6356686" cy="14798"/>
            </a:xfrm>
            <a:prstGeom prst="line">
              <a:avLst/>
            </a:prstGeom>
            <a:ln w="95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9FC6C8D-822B-4CE0-9C5B-6F96E5F1DC10}"/>
                </a:ext>
              </a:extLst>
            </p:cNvPr>
            <p:cNvSpPr/>
            <p:nvPr/>
          </p:nvSpPr>
          <p:spPr>
            <a:xfrm>
              <a:off x="5774895" y="4311843"/>
              <a:ext cx="200554" cy="19957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9898CC0-74B9-48EA-9F47-A324E8F6E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23" y="4516076"/>
            <a:ext cx="818147" cy="711469"/>
          </a:xfrm>
          <a:prstGeom prst="rect">
            <a:avLst/>
          </a:prstGeom>
        </p:spPr>
      </p:pic>
      <p:sp>
        <p:nvSpPr>
          <p:cNvPr id="67" name="圆角矩形 38">
            <a:extLst>
              <a:ext uri="{FF2B5EF4-FFF2-40B4-BE49-F238E27FC236}">
                <a16:creationId xmlns:a16="http://schemas.microsoft.com/office/drawing/2014/main" id="{6B5D0B71-F94D-4BCB-950B-62152E3343C8}"/>
              </a:ext>
            </a:extLst>
          </p:cNvPr>
          <p:cNvSpPr/>
          <p:nvPr/>
        </p:nvSpPr>
        <p:spPr>
          <a:xfrm>
            <a:off x="4582322" y="5273120"/>
            <a:ext cx="1698147" cy="46704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Chính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trị</a:t>
            </a:r>
            <a:endParaRPr lang="zh-CN" altLang="en-US" sz="2400" dirty="0">
              <a:solidFill>
                <a:srgbClr val="C00000"/>
              </a:solidFill>
              <a:latin typeface="Myriad Pro" panose="020B0503030403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89EBF357-79A8-44E6-AE16-B67DFB7D2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16" y="4515065"/>
            <a:ext cx="818147" cy="711469"/>
          </a:xfrm>
          <a:prstGeom prst="rect">
            <a:avLst/>
          </a:prstGeom>
        </p:spPr>
      </p:pic>
      <p:sp>
        <p:nvSpPr>
          <p:cNvPr id="69" name="圆角矩形 38">
            <a:extLst>
              <a:ext uri="{FF2B5EF4-FFF2-40B4-BE49-F238E27FC236}">
                <a16:creationId xmlns:a16="http://schemas.microsoft.com/office/drawing/2014/main" id="{0DA8111B-AEF4-4985-959E-E143E991FC9A}"/>
              </a:ext>
            </a:extLst>
          </p:cNvPr>
          <p:cNvSpPr/>
          <p:nvPr/>
        </p:nvSpPr>
        <p:spPr>
          <a:xfrm>
            <a:off x="7193511" y="5259875"/>
            <a:ext cx="1698147" cy="46704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Quân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sự</a:t>
            </a:r>
            <a:endParaRPr lang="zh-CN" altLang="en-US" sz="2400" dirty="0">
              <a:solidFill>
                <a:srgbClr val="C00000"/>
              </a:solidFill>
              <a:latin typeface="Myriad Pro" panose="020B0503030403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424F45F4-9A70-44DB-AE15-77F02190D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162" y="4544542"/>
            <a:ext cx="818147" cy="711469"/>
          </a:xfrm>
          <a:prstGeom prst="rect">
            <a:avLst/>
          </a:prstGeom>
        </p:spPr>
      </p:pic>
      <p:sp>
        <p:nvSpPr>
          <p:cNvPr id="71" name="圆角矩形 38">
            <a:extLst>
              <a:ext uri="{FF2B5EF4-FFF2-40B4-BE49-F238E27FC236}">
                <a16:creationId xmlns:a16="http://schemas.microsoft.com/office/drawing/2014/main" id="{E7DD7005-56A2-43D5-B280-BD41489DF553}"/>
              </a:ext>
            </a:extLst>
          </p:cNvPr>
          <p:cNvSpPr/>
          <p:nvPr/>
        </p:nvSpPr>
        <p:spPr>
          <a:xfrm>
            <a:off x="9735821" y="5277515"/>
            <a:ext cx="1698147" cy="46704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Binh</a:t>
            </a:r>
            <a:r>
              <a:rPr lang="en-US" altLang="zh-CN" sz="2400" dirty="0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vận</a:t>
            </a:r>
            <a:endParaRPr lang="zh-CN" altLang="en-US" sz="2400" dirty="0">
              <a:solidFill>
                <a:srgbClr val="C00000"/>
              </a:solidFill>
              <a:latin typeface="Myriad Pro" panose="020B05030304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2" name="圆角矩形 38">
            <a:extLst>
              <a:ext uri="{FF2B5EF4-FFF2-40B4-BE49-F238E27FC236}">
                <a16:creationId xmlns:a16="http://schemas.microsoft.com/office/drawing/2014/main" id="{3A3C6F9F-37C3-4ED2-B490-8470F85B1C7E}"/>
              </a:ext>
            </a:extLst>
          </p:cNvPr>
          <p:cNvSpPr/>
          <p:nvPr/>
        </p:nvSpPr>
        <p:spPr>
          <a:xfrm>
            <a:off x="5236990" y="3877685"/>
            <a:ext cx="5500689" cy="467045"/>
          </a:xfrm>
          <a:prstGeom prst="roundRect">
            <a:avLst>
              <a:gd name="adj" fmla="val 50000"/>
            </a:avLst>
          </a:prstGeom>
          <a:solidFill>
            <a:srgbClr val="E331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Tiến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công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bằng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ba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mũi</a:t>
            </a:r>
            <a:endParaRPr lang="zh-CN" altLang="en-US" sz="2800" dirty="0">
              <a:solidFill>
                <a:schemeClr val="bg1"/>
              </a:solidFill>
              <a:latin typeface="Myriad Pro" panose="020B05030304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圆角矩形 38">
            <a:extLst>
              <a:ext uri="{FF2B5EF4-FFF2-40B4-BE49-F238E27FC236}">
                <a16:creationId xmlns:a16="http://schemas.microsoft.com/office/drawing/2014/main" id="{52C08AF8-87CA-4DDC-A3E8-044053FE38BF}"/>
              </a:ext>
            </a:extLst>
          </p:cNvPr>
          <p:cNvSpPr/>
          <p:nvPr/>
        </p:nvSpPr>
        <p:spPr>
          <a:xfrm>
            <a:off x="383023" y="2909376"/>
            <a:ext cx="3150100" cy="102672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CHỦ TRƯƠNG</a:t>
            </a: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yriad Pro" panose="020B0503030403020204" pitchFamily="34" charset="0"/>
                <a:ea typeface="微软雅黑" panose="020B0503020204020204" pitchFamily="34" charset="-122"/>
              </a:rPr>
              <a:t>CỦA TA</a:t>
            </a:r>
            <a:endParaRPr lang="zh-CN" altLang="en-US" sz="2800" b="1" dirty="0">
              <a:solidFill>
                <a:schemeClr val="bg1"/>
              </a:solidFill>
              <a:latin typeface="Myriad Pro" panose="020B05030304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id="{D3E997D0-CC77-4AD2-A141-1968B3451CB6}"/>
              </a:ext>
            </a:extLst>
          </p:cNvPr>
          <p:cNvSpPr txBox="1"/>
          <p:nvPr/>
        </p:nvSpPr>
        <p:spPr>
          <a:xfrm>
            <a:off x="467104" y="153227"/>
            <a:ext cx="11485410" cy="53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V. </a:t>
            </a:r>
            <a:r>
              <a:rPr lang="vi-VN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MIỀN NAM CHIẾN ĐẤU CHỐNG CHIẾN LƯỢC “CHIẾN TRANH ĐẶC BIỆT” CỦA ĐẾ QUỐC MỸ (1961 – 1965) </a:t>
            </a:r>
          </a:p>
        </p:txBody>
      </p:sp>
    </p:spTree>
    <p:extLst>
      <p:ext uri="{BB962C8B-B14F-4D97-AF65-F5344CB8AC3E}">
        <p14:creationId xmlns:p14="http://schemas.microsoft.com/office/powerpoint/2010/main" val="35231513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6" grpId="0" animBg="1"/>
      <p:bldP spid="58" grpId="0" animBg="1"/>
      <p:bldP spid="60" grpId="0" animBg="1"/>
      <p:bldP spid="62" grpId="0" animBg="1"/>
      <p:bldP spid="67" grpId="0" animBg="1"/>
      <p:bldP spid="69" grpId="0" animBg="1"/>
      <p:bldP spid="71" grpId="0" animBg="1"/>
      <p:bldP spid="72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Line 6">
            <a:extLst>
              <a:ext uri="{FF2B5EF4-FFF2-40B4-BE49-F238E27FC236}">
                <a16:creationId xmlns:a16="http://schemas.microsoft.com/office/drawing/2014/main" id="{E26BEB91-7145-425B-AA4E-6DD54CA158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762000"/>
            <a:ext cx="0" cy="6096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262152" name="AutoShape 8">
            <a:extLst>
              <a:ext uri="{FF2B5EF4-FFF2-40B4-BE49-F238E27FC236}">
                <a16:creationId xmlns:a16="http://schemas.microsoft.com/office/drawing/2014/main" id="{56CC5278-FCDF-4DB5-97F1-67D9C8A64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93" y="1623686"/>
            <a:ext cx="4567484" cy="1447800"/>
          </a:xfrm>
          <a:prstGeom prst="wedgeRoundRectCallout">
            <a:avLst>
              <a:gd name="adj1" fmla="val 56007"/>
              <a:gd name="adj2" fmla="val -7123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trận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giành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62158" name="Text Box 14">
            <a:extLst>
              <a:ext uri="{FF2B5EF4-FFF2-40B4-BE49-F238E27FC236}">
                <a16:creationId xmlns:a16="http://schemas.microsoft.com/office/drawing/2014/main" id="{6F8F3C3E-C865-4B63-A43C-3933ED9DB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22839"/>
            <a:ext cx="6505113" cy="46166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</a:rPr>
              <a:t>Quá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</a:rPr>
              <a:t>trình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 đấu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</a:rPr>
              <a:t>tranh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</a:rPr>
              <a:t>thắng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</a:rPr>
              <a:t>lợi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2159" name="Text Box 15">
            <a:extLst>
              <a:ext uri="{FF2B5EF4-FFF2-40B4-BE49-F238E27FC236}">
                <a16:creationId xmlns:a16="http://schemas.microsoft.com/office/drawing/2014/main" id="{7C7B7659-E11D-4E85-9F6C-B8580CF9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139" y="1100466"/>
            <a:ext cx="6449233" cy="52322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alt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826" name="Picture 2" descr="Lý thuyết Lịch Sử 12 Bài 21: Xây dựng xã hội chủ nghĩa ở miền Bắc, đấu tranh chống đế quốc Mĩ và chính quyền Sài Gòn ở miền Nam (1954-1965) | Lý thuyết Lịch Sử 12 ngắn gọn">
            <a:extLst>
              <a:ext uri="{FF2B5EF4-FFF2-40B4-BE49-F238E27FC236}">
                <a16:creationId xmlns:a16="http://schemas.microsoft.com/office/drawing/2014/main" id="{26AE90F4-C5BA-4186-A2D8-0628021DC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57" y="3121114"/>
            <a:ext cx="5486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1EAA5F-B421-4C71-A373-25DBFCCE9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724" y="6016714"/>
            <a:ext cx="6286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“Ấp chiến lược”, khiêng nhà về nơi ở cũ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545874B-D42C-4633-8C39-6D838ADFA3A8}"/>
              </a:ext>
            </a:extLst>
          </p:cNvPr>
          <p:cNvSpPr txBox="1"/>
          <p:nvPr/>
        </p:nvSpPr>
        <p:spPr>
          <a:xfrm>
            <a:off x="277502" y="78413"/>
            <a:ext cx="11485410" cy="53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V. </a:t>
            </a:r>
            <a:r>
              <a:rPr lang="vi-VN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MIỀN NAM CHIẾN ĐẤU CHỐNG CHIẾN LƯỢC “CHIẾN TRANH ĐẶC BIỆT” CỦA ĐẾ QUỐC MỸ (1961 – 1965) </a:t>
            </a:r>
          </a:p>
        </p:txBody>
      </p:sp>
      <p:sp>
        <p:nvSpPr>
          <p:cNvPr id="17" name="!!7">
            <a:extLst>
              <a:ext uri="{FF2B5EF4-FFF2-40B4-BE49-F238E27FC236}">
                <a16:creationId xmlns:a16="http://schemas.microsoft.com/office/drawing/2014/main" id="{8B2C6E89-FE16-4C10-8C57-B7A4F64A2ACB}"/>
              </a:ext>
            </a:extLst>
          </p:cNvPr>
          <p:cNvSpPr txBox="1"/>
          <p:nvPr/>
        </p:nvSpPr>
        <p:spPr>
          <a:xfrm>
            <a:off x="5057139" y="1736119"/>
            <a:ext cx="64492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3 Ample" panose="02000000000000000000" pitchFamily="2" charset="0"/>
              </a:rPr>
              <a:t>Chống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3 Ample" panose="02000000000000000000" pitchFamily="2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3 Ample" panose="02000000000000000000" pitchFamily="2" charset="0"/>
              </a:rPr>
              <a:t>phá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3 Ample" panose="02000000000000000000" pitchFamily="2" charset="0"/>
              </a:rPr>
              <a:t> “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3 Ample" panose="02000000000000000000" pitchFamily="2" charset="0"/>
              </a:rPr>
              <a:t>Ấ</a:t>
            </a:r>
            <a:r>
              <a:rPr lang="en-US" sz="2800" noProof="0" dirty="0">
                <a:solidFill>
                  <a:schemeClr val="bg2">
                    <a:lumMod val="25000"/>
                  </a:schemeClr>
                </a:solidFill>
                <a:latin typeface="#9Slide03 Ample" panose="02000000000000000000" pitchFamily="2" charset="0"/>
              </a:rPr>
              <a:t>p </a:t>
            </a:r>
            <a:r>
              <a:rPr lang="en-US" sz="2800" noProof="0" dirty="0" err="1">
                <a:solidFill>
                  <a:schemeClr val="bg2">
                    <a:lumMod val="25000"/>
                  </a:schemeClr>
                </a:solidFill>
                <a:latin typeface="#9Slide03 Ample" panose="02000000000000000000" pitchFamily="2" charset="0"/>
              </a:rPr>
              <a:t>chiến</a:t>
            </a:r>
            <a:r>
              <a:rPr lang="en-US" sz="2800" noProof="0" dirty="0">
                <a:solidFill>
                  <a:schemeClr val="bg2">
                    <a:lumMod val="25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800" noProof="0" dirty="0" err="1">
                <a:solidFill>
                  <a:schemeClr val="bg2">
                    <a:lumMod val="25000"/>
                  </a:schemeClr>
                </a:solidFill>
                <a:latin typeface="#9Slide03 Ample" panose="02000000000000000000" pitchFamily="2" charset="0"/>
              </a:rPr>
              <a:t>lược</a:t>
            </a:r>
            <a:r>
              <a:rPr lang="en-US" sz="2800" noProof="0" dirty="0">
                <a:solidFill>
                  <a:schemeClr val="bg2">
                    <a:lumMod val="25000"/>
                  </a:schemeClr>
                </a:solidFill>
                <a:latin typeface="#9Slide03 Ample" panose="02000000000000000000" pitchFamily="2" charset="0"/>
              </a:rPr>
              <a:t>”,</a:t>
            </a:r>
            <a:r>
              <a:rPr lang="en-US" sz="2800" noProof="0" dirty="0">
                <a:solidFill>
                  <a:srgbClr val="A03C78"/>
                </a:solidFill>
                <a:latin typeface="#9Slide03 Ample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tấc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 li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rời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" panose="02000000000000000000" pitchFamily="2" charset="0"/>
              </a:rPr>
              <a:t>”,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A03C78"/>
                </a:solidFill>
                <a:effectLst/>
                <a:uLnTx/>
                <a:uFillTx/>
                <a:latin typeface="#9Slide03 Ample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</a:rPr>
              <a:t>phá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</a:rPr>
              <a:t>vỡ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</a:rPr>
              <a:t>kìm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</a:rPr>
              <a:t>kẹp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</a:rPr>
              <a:t>địch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Ample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6407D-967D-499C-8536-BAB52EA1C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97" y="3189594"/>
            <a:ext cx="4763165" cy="305795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52" grpId="0" animBg="1" autoUpdateAnimBg="0"/>
      <p:bldP spid="262159" grpId="0" animBg="1" autoUpdateAnimBg="0"/>
      <p:bldP spid="2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Line 6">
            <a:extLst>
              <a:ext uri="{FF2B5EF4-FFF2-40B4-BE49-F238E27FC236}">
                <a16:creationId xmlns:a16="http://schemas.microsoft.com/office/drawing/2014/main" id="{9A4EEE07-751F-4270-ACD8-C39E8A675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762000"/>
            <a:ext cx="0" cy="6096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262164" name="Text Box 20">
            <a:extLst>
              <a:ext uri="{FF2B5EF4-FFF2-40B4-BE49-F238E27FC236}">
                <a16:creationId xmlns:a16="http://schemas.microsoft.com/office/drawing/2014/main" id="{EB41BBAC-5995-446E-BE41-1E03A940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98451"/>
            <a:ext cx="4296052" cy="52322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Đấu tranh chính trị:</a:t>
            </a:r>
          </a:p>
        </p:txBody>
      </p:sp>
      <p:sp>
        <p:nvSpPr>
          <p:cNvPr id="262165" name="Text Box 21">
            <a:hlinkClick r:id="rId2" action="ppaction://hlinksldjump"/>
            <a:extLst>
              <a:ext uri="{FF2B5EF4-FFF2-40B4-BE49-F238E27FC236}">
                <a16:creationId xmlns:a16="http://schemas.microsoft.com/office/drawing/2014/main" id="{5E498CA9-D185-4A8E-83BC-949B4D92C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399" y="1480255"/>
            <a:ext cx="6657509" cy="1815882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trào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Sài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Gòn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Huế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Nẵng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tín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Phật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tóc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62166" name="Text Box 22">
            <a:hlinkClick r:id="rId3" action="ppaction://hlinksldjump"/>
            <a:extLst>
              <a:ext uri="{FF2B5EF4-FFF2-40B4-BE49-F238E27FC236}">
                <a16:creationId xmlns:a16="http://schemas.microsoft.com/office/drawing/2014/main" id="{978067E0-2D27-4C64-B073-036CF7ADD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212" y="3561864"/>
            <a:ext cx="3577696" cy="1815882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trào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đẩy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sụp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đổ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quyền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Ngô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Diệm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2167" name="AutoShape 23">
            <a:extLst>
              <a:ext uri="{FF2B5EF4-FFF2-40B4-BE49-F238E27FC236}">
                <a16:creationId xmlns:a16="http://schemas.microsoft.com/office/drawing/2014/main" id="{0166FEB1-8296-4649-BE33-D91F1C68A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71" y="1480255"/>
            <a:ext cx="4720626" cy="1143000"/>
          </a:xfrm>
          <a:prstGeom prst="wedgeRoundRectCallout">
            <a:avLst>
              <a:gd name="adj1" fmla="val 55616"/>
              <a:gd name="adj2" fmla="val -9351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trào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C0CDA38D-367E-4A89-BA7E-B2A896461AE7}"/>
              </a:ext>
            </a:extLst>
          </p:cNvPr>
          <p:cNvSpPr txBox="1"/>
          <p:nvPr/>
        </p:nvSpPr>
        <p:spPr>
          <a:xfrm>
            <a:off x="277502" y="78413"/>
            <a:ext cx="11485410" cy="53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V. </a:t>
            </a:r>
            <a:r>
              <a:rPr lang="vi-VN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MIỀN NAM CHIẾN ĐẤU CHỐNG CHIẾN LƯỢC “CHIẾN TRANH ĐẶC BIỆT” CỦA ĐẾ QUỐC MỸ (1961 – 1965)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D91D9C-5FB9-4236-8AD1-BA8CE15BD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8" y="682217"/>
            <a:ext cx="4751698" cy="2501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50B4B9-EE55-4955-B7C9-D3C70A472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37" y="3296136"/>
            <a:ext cx="3235033" cy="33798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04BD4C-B77B-4D11-888B-81CC19818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958" y="3488284"/>
            <a:ext cx="4296052" cy="310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8569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6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62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6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6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64" grpId="0" animBg="1"/>
      <p:bldP spid="262165" grpId="0" animBg="1"/>
      <p:bldP spid="262166" grpId="0" animBg="1"/>
      <p:bldP spid="262167" grpId="0" animBg="1"/>
      <p:bldP spid="26216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Line 6">
            <a:extLst>
              <a:ext uri="{FF2B5EF4-FFF2-40B4-BE49-F238E27FC236}">
                <a16:creationId xmlns:a16="http://schemas.microsoft.com/office/drawing/2014/main" id="{9A4EEE07-751F-4270-ACD8-C39E8A675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762000"/>
            <a:ext cx="0" cy="6096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262152" name="AutoShape 8">
            <a:extLst>
              <a:ext uri="{FF2B5EF4-FFF2-40B4-BE49-F238E27FC236}">
                <a16:creationId xmlns:a16="http://schemas.microsoft.com/office/drawing/2014/main" id="{0824342F-F561-4726-AE90-F6291BB6E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088" y="1171018"/>
            <a:ext cx="4336742" cy="1447800"/>
          </a:xfrm>
          <a:prstGeom prst="wedgeRoundRectCallout">
            <a:avLst>
              <a:gd name="adj1" fmla="val 57022"/>
              <a:gd name="adj2" fmla="val -7611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trận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giành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62159" name="Text Box 15">
            <a:extLst>
              <a:ext uri="{FF2B5EF4-FFF2-40B4-BE49-F238E27FC236}">
                <a16:creationId xmlns:a16="http://schemas.microsoft.com/office/drawing/2014/main" id="{4185BFBA-E2BC-49A6-8DD1-1F37E36B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398" y="653339"/>
            <a:ext cx="4393707" cy="52322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2162" name="Text Box 18">
            <a:hlinkClick r:id="rId2" action="ppaction://hlinksldjump"/>
            <a:extLst>
              <a:ext uri="{FF2B5EF4-FFF2-40B4-BE49-F238E27FC236}">
                <a16:creationId xmlns:a16="http://schemas.microsoft.com/office/drawing/2014/main" id="{2D15F3E3-A515-4E01-A2C8-E1BB1B725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216239"/>
            <a:ext cx="6657512" cy="138499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(1/1963).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2163" name="Text Box 19">
            <a:hlinkClick r:id="rId3" action="ppaction://hlinksldjump"/>
            <a:extLst>
              <a:ext uri="{FF2B5EF4-FFF2-40B4-BE49-F238E27FC236}">
                <a16:creationId xmlns:a16="http://schemas.microsoft.com/office/drawing/2014/main" id="{8F087A49-861A-4F2E-80D1-84274AC14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736502"/>
            <a:ext cx="6657511" cy="138499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1964 – 1965 ta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giành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Giã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, An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Lão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, Ba Gia,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Xoài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C0CDA38D-367E-4A89-BA7E-B2A896461AE7}"/>
              </a:ext>
            </a:extLst>
          </p:cNvPr>
          <p:cNvSpPr txBox="1"/>
          <p:nvPr/>
        </p:nvSpPr>
        <p:spPr>
          <a:xfrm>
            <a:off x="277502" y="78413"/>
            <a:ext cx="11485410" cy="53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V. </a:t>
            </a:r>
            <a:r>
              <a:rPr lang="vi-VN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MIỀN NAM CHIẾN ĐẤU CHỐNG CHIẾN LƯỢC “CHIẾN TRANH ĐẶC BIỆT” CỦA ĐẾ QUỐC MỸ (1961 – 1965) </a:t>
            </a:r>
          </a:p>
        </p:txBody>
      </p:sp>
      <p:sp>
        <p:nvSpPr>
          <p:cNvPr id="19" name="Text Box 19">
            <a:hlinkClick r:id="rId3" action="ppaction://hlinksldjump"/>
            <a:extLst>
              <a:ext uri="{FF2B5EF4-FFF2-40B4-BE49-F238E27FC236}">
                <a16:creationId xmlns:a16="http://schemas.microsoft.com/office/drawing/2014/main" id="{D5092E1B-6574-49E5-98F9-91691FFEF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398" y="4252248"/>
            <a:ext cx="6657511" cy="954107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Giã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(12/1964)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biệt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19">
            <a:hlinkClick r:id="rId3" action="ppaction://hlinksldjump"/>
            <a:extLst>
              <a:ext uri="{FF2B5EF4-FFF2-40B4-BE49-F238E27FC236}">
                <a16:creationId xmlns:a16="http://schemas.microsoft.com/office/drawing/2014/main" id="{19F6B0D0-00B1-494E-A3D8-A95075E11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398" y="5402934"/>
            <a:ext cx="6657511" cy="954107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An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Lão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, Ba Gia,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Xoài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CTĐB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2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2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52" grpId="0" animBg="1"/>
      <p:bldP spid="262159" grpId="0" animBg="1"/>
      <p:bldP spid="262162" grpId="0" animBg="1"/>
      <p:bldP spid="262163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Cổng vào di tích Chiến Thắng Ấp Bắc">
            <a:extLst>
              <a:ext uri="{FF2B5EF4-FFF2-40B4-BE49-F238E27FC236}">
                <a16:creationId xmlns:a16="http://schemas.microsoft.com/office/drawing/2014/main" id="{4E82D7F4-61FD-4244-AED0-D523F1BB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8"/>
            <a:ext cx="4724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1" descr="dcp_1112">
            <a:extLst>
              <a:ext uri="{FF2B5EF4-FFF2-40B4-BE49-F238E27FC236}">
                <a16:creationId xmlns:a16="http://schemas.microsoft.com/office/drawing/2014/main" id="{062F771D-8A33-4A58-B660-B603E577C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90938"/>
            <a:ext cx="472440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13" descr="DCP_1098">
            <a:extLst>
              <a:ext uri="{FF2B5EF4-FFF2-40B4-BE49-F238E27FC236}">
                <a16:creationId xmlns:a16="http://schemas.microsoft.com/office/drawing/2014/main" id="{69BFAF3B-8270-416D-963B-2A2E55944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0"/>
            <a:ext cx="4343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5" descr="DCP_1117">
            <a:extLst>
              <a:ext uri="{FF2B5EF4-FFF2-40B4-BE49-F238E27FC236}">
                <a16:creationId xmlns:a16="http://schemas.microsoft.com/office/drawing/2014/main" id="{87CA01C3-23C7-4F5A-B237-BB331EB6B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3657600"/>
            <a:ext cx="4343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1" descr="ANd9GcT4y5vLOl67td0gFL5teCvP5tdavvHA8dg6cieBoWhS2jl9xHXz">
            <a:extLst>
              <a:ext uri="{FF2B5EF4-FFF2-40B4-BE49-F238E27FC236}">
                <a16:creationId xmlns:a16="http://schemas.microsoft.com/office/drawing/2014/main" id="{F39BD72F-19B8-426A-8FBA-F424B7382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308790"/>
            <a:ext cx="4114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12">
            <a:extLst>
              <a:ext uri="{FF2B5EF4-FFF2-40B4-BE49-F238E27FC236}">
                <a16:creationId xmlns:a16="http://schemas.microsoft.com/office/drawing/2014/main" id="{86458AB5-BE43-4199-9D02-D09451D1D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1" y="5274367"/>
            <a:ext cx="457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Gĩa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VT)</a:t>
            </a:r>
          </a:p>
        </p:txBody>
      </p:sp>
      <p:pic>
        <p:nvPicPr>
          <p:cNvPr id="48132" name="Picture 14" descr="44709768">
            <a:extLst>
              <a:ext uri="{FF2B5EF4-FFF2-40B4-BE49-F238E27FC236}">
                <a16:creationId xmlns:a16="http://schemas.microsoft.com/office/drawing/2014/main" id="{90E67599-9AC4-4A5D-A7DE-AC33F0ACE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89" y="308790"/>
            <a:ext cx="389359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15">
            <a:extLst>
              <a:ext uri="{FF2B5EF4-FFF2-40B4-BE49-F238E27FC236}">
                <a16:creationId xmlns:a16="http://schemas.microsoft.com/office/drawing/2014/main" id="{6F5246A9-B870-47C3-80E9-ADD6CD546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1" y="5357001"/>
            <a:ext cx="5125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949954B-8F34-435D-852D-9A2F6FA1AE32}"/>
              </a:ext>
            </a:extLst>
          </p:cNvPr>
          <p:cNvGrpSpPr/>
          <p:nvPr/>
        </p:nvGrpSpPr>
        <p:grpSpPr>
          <a:xfrm>
            <a:off x="10969225" y="6031112"/>
            <a:ext cx="1895879" cy="1843595"/>
            <a:chOff x="10969225" y="6031112"/>
            <a:chExt cx="1895879" cy="184359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4404B48-6CC8-48BA-8CE6-311A715B567B}"/>
                </a:ext>
              </a:extLst>
            </p:cNvPr>
            <p:cNvSpPr>
              <a:spLocks/>
            </p:cNvSpPr>
            <p:nvPr/>
          </p:nvSpPr>
          <p:spPr bwMode="auto">
            <a:xfrm rot="13656625">
              <a:off x="11334032" y="621597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376BD53-2ABC-44C7-904A-DF93496EA200}"/>
                </a:ext>
              </a:extLst>
            </p:cNvPr>
            <p:cNvSpPr>
              <a:spLocks/>
            </p:cNvSpPr>
            <p:nvPr/>
          </p:nvSpPr>
          <p:spPr bwMode="auto">
            <a:xfrm rot="17276400">
              <a:off x="10784361" y="634363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6" name="Freeform 9">
            <a:extLst>
              <a:ext uri="{FF2B5EF4-FFF2-40B4-BE49-F238E27FC236}">
                <a16:creationId xmlns:a16="http://schemas.microsoft.com/office/drawing/2014/main" id="{00C37ED3-F021-4985-8D40-0EE0B6878C72}"/>
              </a:ext>
            </a:extLst>
          </p:cNvPr>
          <p:cNvSpPr>
            <a:spLocks/>
          </p:cNvSpPr>
          <p:nvPr/>
        </p:nvSpPr>
        <p:spPr bwMode="auto">
          <a:xfrm rot="5400000">
            <a:off x="-115182" y="163308"/>
            <a:ext cx="549219" cy="447191"/>
          </a:xfrm>
          <a:custGeom>
            <a:avLst/>
            <a:gdLst>
              <a:gd name="T0" fmla="*/ 1234 w 1271"/>
              <a:gd name="T1" fmla="*/ 834 h 1140"/>
              <a:gd name="T2" fmla="*/ 812 w 1271"/>
              <a:gd name="T3" fmla="*/ 102 h 1140"/>
              <a:gd name="T4" fmla="*/ 635 w 1271"/>
              <a:gd name="T5" fmla="*/ 0 h 1140"/>
              <a:gd name="T6" fmla="*/ 458 w 1271"/>
              <a:gd name="T7" fmla="*/ 102 h 1140"/>
              <a:gd name="T8" fmla="*/ 36 w 1271"/>
              <a:gd name="T9" fmla="*/ 834 h 1140"/>
              <a:gd name="T10" fmla="*/ 36 w 1271"/>
              <a:gd name="T11" fmla="*/ 1038 h 1140"/>
              <a:gd name="T12" fmla="*/ 212 w 1271"/>
              <a:gd name="T13" fmla="*/ 1140 h 1140"/>
              <a:gd name="T14" fmla="*/ 1058 w 1271"/>
              <a:gd name="T15" fmla="*/ 1140 h 1140"/>
              <a:gd name="T16" fmla="*/ 1234 w 1271"/>
              <a:gd name="T17" fmla="*/ 1037 h 1140"/>
              <a:gd name="T18" fmla="*/ 1234 w 1271"/>
              <a:gd name="T19" fmla="*/ 834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1" h="114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gradFill flip="none" rotWithShape="1">
            <a:gsLst>
              <a:gs pos="0">
                <a:srgbClr val="E54343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37" name="文本框 8">
            <a:extLst>
              <a:ext uri="{FF2B5EF4-FFF2-40B4-BE49-F238E27FC236}">
                <a16:creationId xmlns:a16="http://schemas.microsoft.com/office/drawing/2014/main" id="{0284E8B7-69ED-4054-9B49-1F7659B39400}"/>
              </a:ext>
            </a:extLst>
          </p:cNvPr>
          <p:cNvSpPr txBox="1"/>
          <p:nvPr/>
        </p:nvSpPr>
        <p:spPr>
          <a:xfrm>
            <a:off x="650153" y="562536"/>
            <a:ext cx="10740107" cy="5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2.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Miền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Nam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chiến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đấu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chống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chiến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lược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“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Chiến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tranh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đặc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biệt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”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của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Mỹ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微软雅黑"/>
              <a:cs typeface="+mn-ea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012D8D-1EF4-43A0-AF9A-5BAF7AE69BDA}"/>
              </a:ext>
            </a:extLst>
          </p:cNvPr>
          <p:cNvGrpSpPr/>
          <p:nvPr/>
        </p:nvGrpSpPr>
        <p:grpSpPr>
          <a:xfrm>
            <a:off x="390369" y="2869596"/>
            <a:ext cx="2920219" cy="1730003"/>
            <a:chOff x="4661988" y="1114282"/>
            <a:chExt cx="2920219" cy="173000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4904D4C-255B-4257-909E-9231759F9093}"/>
                </a:ext>
              </a:extLst>
            </p:cNvPr>
            <p:cNvGrpSpPr/>
            <p:nvPr/>
          </p:nvGrpSpPr>
          <p:grpSpPr>
            <a:xfrm>
              <a:off x="5223157" y="1114282"/>
              <a:ext cx="1745685" cy="1730003"/>
              <a:chOff x="5165416" y="1032199"/>
              <a:chExt cx="1590603" cy="141132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27C2DA6-0853-459C-9194-177CAD16D1BC}"/>
                  </a:ext>
                </a:extLst>
              </p:cNvPr>
              <p:cNvSpPr/>
              <p:nvPr/>
            </p:nvSpPr>
            <p:spPr>
              <a:xfrm>
                <a:off x="5282825" y="1130610"/>
                <a:ext cx="1368780" cy="1214502"/>
              </a:xfrm>
              <a:prstGeom prst="ellipse">
                <a:avLst/>
              </a:prstGeom>
              <a:solidFill>
                <a:srgbClr val="E33131"/>
              </a:solidFill>
              <a:ln w="2540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70710D2-36F2-4E4D-8DC2-49E9237ADFAC}"/>
                  </a:ext>
                </a:extLst>
              </p:cNvPr>
              <p:cNvSpPr/>
              <p:nvPr/>
            </p:nvSpPr>
            <p:spPr>
              <a:xfrm>
                <a:off x="5165416" y="1032199"/>
                <a:ext cx="1590603" cy="1411323"/>
              </a:xfrm>
              <a:prstGeom prst="ellipse">
                <a:avLst/>
              </a:prstGeom>
              <a:noFill/>
              <a:ln w="38100">
                <a:solidFill>
                  <a:srgbClr val="F5B9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30" name="文本框 8">
              <a:extLst>
                <a:ext uri="{FF2B5EF4-FFF2-40B4-BE49-F238E27FC236}">
                  <a16:creationId xmlns:a16="http://schemas.microsoft.com/office/drawing/2014/main" id="{404B50C6-599C-45BE-938F-59E3ACA42760}"/>
                </a:ext>
              </a:extLst>
            </p:cNvPr>
            <p:cNvSpPr txBox="1"/>
            <p:nvPr/>
          </p:nvSpPr>
          <p:spPr>
            <a:xfrm>
              <a:off x="4661988" y="1701398"/>
              <a:ext cx="2920219" cy="599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 panose="020B0503030403020204" pitchFamily="34" charset="0"/>
                  <a:ea typeface="微软雅黑"/>
                  <a:cs typeface="+mn-ea"/>
                  <a:sym typeface="+mn-lt"/>
                </a:rPr>
                <a:t>Ý NGHĨA</a:t>
              </a:r>
            </a:p>
          </p:txBody>
        </p:sp>
      </p:grpSp>
      <p:sp>
        <p:nvSpPr>
          <p:cNvPr id="16" name="文本框 8">
            <a:extLst>
              <a:ext uri="{FF2B5EF4-FFF2-40B4-BE49-F238E27FC236}">
                <a16:creationId xmlns:a16="http://schemas.microsoft.com/office/drawing/2014/main" id="{6A0579E6-BD0F-4500-8280-3BB6A97ABCAE}"/>
              </a:ext>
            </a:extLst>
          </p:cNvPr>
          <p:cNvSpPr txBox="1"/>
          <p:nvPr/>
        </p:nvSpPr>
        <p:spPr>
          <a:xfrm>
            <a:off x="277502" y="78413"/>
            <a:ext cx="11485410" cy="53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V. </a:t>
            </a:r>
            <a:r>
              <a:rPr lang="vi-VN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MIỀN NAM CHIẾN ĐẤU CHỐNG CHIẾN LƯỢC “CHIẾN TRANH ĐẶC BIỆT” CỦA ĐẾ QUỐC MỸ (1961 – 1965) </a:t>
            </a: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7EC6E99A-6A4C-45B8-958F-23ABE8386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559" y="1507399"/>
            <a:ext cx="54864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vững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3443F6B1-F2C0-4DFB-812F-269A2473D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49" y="3042101"/>
            <a:ext cx="6030095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Buộc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trực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Nam.</a:t>
            </a:r>
          </a:p>
        </p:txBody>
      </p:sp>
      <p:sp>
        <p:nvSpPr>
          <p:cNvPr id="19" name="AutoShape 20">
            <a:extLst>
              <a:ext uri="{FF2B5EF4-FFF2-40B4-BE49-F238E27FC236}">
                <a16:creationId xmlns:a16="http://schemas.microsoft.com/office/drawing/2014/main" id="{0A78A4BE-2B91-4E3B-9A4D-F43F7410F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369" y="5166975"/>
            <a:ext cx="3922636" cy="1540358"/>
          </a:xfrm>
          <a:prstGeom prst="wedgeRoundRectCallout">
            <a:avLst>
              <a:gd name="adj1" fmla="val -32991"/>
              <a:gd name="adj2" fmla="val -7429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12020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949954B-8F34-435D-852D-9A2F6FA1AE32}"/>
              </a:ext>
            </a:extLst>
          </p:cNvPr>
          <p:cNvGrpSpPr/>
          <p:nvPr/>
        </p:nvGrpSpPr>
        <p:grpSpPr>
          <a:xfrm>
            <a:off x="10969225" y="6031112"/>
            <a:ext cx="1895879" cy="1843595"/>
            <a:chOff x="10969225" y="6031112"/>
            <a:chExt cx="1895879" cy="184359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4404B48-6CC8-48BA-8CE6-311A715B567B}"/>
                </a:ext>
              </a:extLst>
            </p:cNvPr>
            <p:cNvSpPr>
              <a:spLocks/>
            </p:cNvSpPr>
            <p:nvPr/>
          </p:nvSpPr>
          <p:spPr bwMode="auto">
            <a:xfrm rot="13656625">
              <a:off x="11334032" y="621597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376BD53-2ABC-44C7-904A-DF93496EA200}"/>
                </a:ext>
              </a:extLst>
            </p:cNvPr>
            <p:cNvSpPr>
              <a:spLocks/>
            </p:cNvSpPr>
            <p:nvPr/>
          </p:nvSpPr>
          <p:spPr bwMode="auto">
            <a:xfrm rot="17276400">
              <a:off x="10784361" y="634363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" name="Freeform 9">
            <a:extLst>
              <a:ext uri="{FF2B5EF4-FFF2-40B4-BE49-F238E27FC236}">
                <a16:creationId xmlns:a16="http://schemas.microsoft.com/office/drawing/2014/main" id="{00C37ED3-F021-4985-8D40-0EE0B6878C72}"/>
              </a:ext>
            </a:extLst>
          </p:cNvPr>
          <p:cNvSpPr>
            <a:spLocks/>
          </p:cNvSpPr>
          <p:nvPr/>
        </p:nvSpPr>
        <p:spPr bwMode="auto">
          <a:xfrm rot="5400000">
            <a:off x="-115182" y="163308"/>
            <a:ext cx="549219" cy="447191"/>
          </a:xfrm>
          <a:custGeom>
            <a:avLst/>
            <a:gdLst>
              <a:gd name="T0" fmla="*/ 1234 w 1271"/>
              <a:gd name="T1" fmla="*/ 834 h 1140"/>
              <a:gd name="T2" fmla="*/ 812 w 1271"/>
              <a:gd name="T3" fmla="*/ 102 h 1140"/>
              <a:gd name="T4" fmla="*/ 635 w 1271"/>
              <a:gd name="T5" fmla="*/ 0 h 1140"/>
              <a:gd name="T6" fmla="*/ 458 w 1271"/>
              <a:gd name="T7" fmla="*/ 102 h 1140"/>
              <a:gd name="T8" fmla="*/ 36 w 1271"/>
              <a:gd name="T9" fmla="*/ 834 h 1140"/>
              <a:gd name="T10" fmla="*/ 36 w 1271"/>
              <a:gd name="T11" fmla="*/ 1038 h 1140"/>
              <a:gd name="T12" fmla="*/ 212 w 1271"/>
              <a:gd name="T13" fmla="*/ 1140 h 1140"/>
              <a:gd name="T14" fmla="*/ 1058 w 1271"/>
              <a:gd name="T15" fmla="*/ 1140 h 1140"/>
              <a:gd name="T16" fmla="*/ 1234 w 1271"/>
              <a:gd name="T17" fmla="*/ 1037 h 1140"/>
              <a:gd name="T18" fmla="*/ 1234 w 1271"/>
              <a:gd name="T19" fmla="*/ 834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1" h="114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gradFill flip="none" rotWithShape="1">
            <a:gsLst>
              <a:gs pos="0">
                <a:srgbClr val="E54343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0" name="Google Shape;145;p7">
            <a:extLst>
              <a:ext uri="{FF2B5EF4-FFF2-40B4-BE49-F238E27FC236}">
                <a16:creationId xmlns:a16="http://schemas.microsoft.com/office/drawing/2014/main" id="{2D85D1BA-64D9-44DD-BF69-43A95A6DE57F}"/>
              </a:ext>
            </a:extLst>
          </p:cNvPr>
          <p:cNvSpPr/>
          <p:nvPr/>
        </p:nvSpPr>
        <p:spPr>
          <a:xfrm>
            <a:off x="3466937" y="3759700"/>
            <a:ext cx="1484671" cy="314632"/>
          </a:xfrm>
          <a:prstGeom prst="chevron">
            <a:avLst>
              <a:gd name="adj" fmla="val 34375"/>
            </a:avLst>
          </a:prstGeom>
          <a:solidFill>
            <a:srgbClr val="E5434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146;p7">
            <a:extLst>
              <a:ext uri="{FF2B5EF4-FFF2-40B4-BE49-F238E27FC236}">
                <a16:creationId xmlns:a16="http://schemas.microsoft.com/office/drawing/2014/main" id="{7AD35463-9A86-45FE-9240-98A5A653245B}"/>
              </a:ext>
            </a:extLst>
          </p:cNvPr>
          <p:cNvSpPr/>
          <p:nvPr/>
        </p:nvSpPr>
        <p:spPr>
          <a:xfrm>
            <a:off x="2086434" y="3775277"/>
            <a:ext cx="1484671" cy="314632"/>
          </a:xfrm>
          <a:prstGeom prst="chevron">
            <a:avLst>
              <a:gd name="adj" fmla="val 34375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147;p7">
            <a:extLst>
              <a:ext uri="{FF2B5EF4-FFF2-40B4-BE49-F238E27FC236}">
                <a16:creationId xmlns:a16="http://schemas.microsoft.com/office/drawing/2014/main" id="{7CBB6F5F-C545-44C2-9281-4D0E5B2ABF43}"/>
              </a:ext>
            </a:extLst>
          </p:cNvPr>
          <p:cNvSpPr/>
          <p:nvPr/>
        </p:nvSpPr>
        <p:spPr>
          <a:xfrm>
            <a:off x="6263960" y="3775122"/>
            <a:ext cx="1484671" cy="314632"/>
          </a:xfrm>
          <a:prstGeom prst="chevron">
            <a:avLst>
              <a:gd name="adj" fmla="val 34375"/>
            </a:avLst>
          </a:prstGeom>
          <a:solidFill>
            <a:srgbClr val="915B2F"/>
          </a:solidFill>
          <a:ln w="12700" cap="flat" cmpd="sng">
            <a:solidFill>
              <a:srgbClr val="915B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148;p7">
            <a:extLst>
              <a:ext uri="{FF2B5EF4-FFF2-40B4-BE49-F238E27FC236}">
                <a16:creationId xmlns:a16="http://schemas.microsoft.com/office/drawing/2014/main" id="{118A3284-7DD0-4AB5-B84D-D7D2E156DFA3}"/>
              </a:ext>
            </a:extLst>
          </p:cNvPr>
          <p:cNvSpPr/>
          <p:nvPr/>
        </p:nvSpPr>
        <p:spPr>
          <a:xfrm>
            <a:off x="4878796" y="3775122"/>
            <a:ext cx="1484671" cy="314632"/>
          </a:xfrm>
          <a:prstGeom prst="chevron">
            <a:avLst>
              <a:gd name="adj" fmla="val 34375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149;p7">
            <a:extLst>
              <a:ext uri="{FF2B5EF4-FFF2-40B4-BE49-F238E27FC236}">
                <a16:creationId xmlns:a16="http://schemas.microsoft.com/office/drawing/2014/main" id="{B854AC5A-D31F-434A-A8CA-753A58551999}"/>
              </a:ext>
            </a:extLst>
          </p:cNvPr>
          <p:cNvSpPr/>
          <p:nvPr/>
        </p:nvSpPr>
        <p:spPr>
          <a:xfrm>
            <a:off x="722709" y="3777149"/>
            <a:ext cx="1484671" cy="314632"/>
          </a:xfrm>
          <a:prstGeom prst="chevron">
            <a:avLst>
              <a:gd name="adj" fmla="val 34375"/>
            </a:avLst>
          </a:prstGeom>
          <a:solidFill>
            <a:schemeClr val="accent6">
              <a:lumMod val="75000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" name="Google Shape;153;p7">
            <a:extLst>
              <a:ext uri="{FF2B5EF4-FFF2-40B4-BE49-F238E27FC236}">
                <a16:creationId xmlns:a16="http://schemas.microsoft.com/office/drawing/2014/main" id="{0E0AB45E-93A6-40FA-8B8F-16F12241F6AE}"/>
              </a:ext>
            </a:extLst>
          </p:cNvPr>
          <p:cNvCxnSpPr/>
          <p:nvPr/>
        </p:nvCxnSpPr>
        <p:spPr>
          <a:xfrm rot="10800000">
            <a:off x="4194524" y="2737300"/>
            <a:ext cx="0" cy="921775"/>
          </a:xfrm>
          <a:prstGeom prst="straightConnector1">
            <a:avLst/>
          </a:prstGeom>
          <a:noFill/>
          <a:ln w="19050" cap="flat" cmpd="sng">
            <a:solidFill>
              <a:srgbClr val="E54343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82" name="Google Shape;153;p7">
            <a:extLst>
              <a:ext uri="{FF2B5EF4-FFF2-40B4-BE49-F238E27FC236}">
                <a16:creationId xmlns:a16="http://schemas.microsoft.com/office/drawing/2014/main" id="{26594DBF-3942-4BDF-8331-A9C9D53D63A7}"/>
              </a:ext>
            </a:extLst>
          </p:cNvPr>
          <p:cNvCxnSpPr/>
          <p:nvPr/>
        </p:nvCxnSpPr>
        <p:spPr>
          <a:xfrm rot="10800000">
            <a:off x="1473032" y="2733444"/>
            <a:ext cx="0" cy="921775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28" name="Google Shape;153;p7">
            <a:extLst>
              <a:ext uri="{FF2B5EF4-FFF2-40B4-BE49-F238E27FC236}">
                <a16:creationId xmlns:a16="http://schemas.microsoft.com/office/drawing/2014/main" id="{0E0AB45E-93A6-40FA-8B8F-16F12241F6AE}"/>
              </a:ext>
            </a:extLst>
          </p:cNvPr>
          <p:cNvCxnSpPr/>
          <p:nvPr/>
        </p:nvCxnSpPr>
        <p:spPr>
          <a:xfrm rot="10800000">
            <a:off x="7003770" y="4174802"/>
            <a:ext cx="0" cy="921775"/>
          </a:xfrm>
          <a:prstGeom prst="straightConnector1">
            <a:avLst/>
          </a:prstGeom>
          <a:noFill/>
          <a:ln w="19050" cap="flat" cmpd="sng">
            <a:solidFill>
              <a:srgbClr val="915B2F"/>
            </a:solidFill>
            <a:prstDash val="solid"/>
            <a:miter lim="800000"/>
            <a:headEnd type="oval" w="med" len="med"/>
            <a:tailEnd type="oval" w="med" len="med"/>
          </a:ln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8FBBFA4-1F7F-4906-8B59-62D0B2536CED}"/>
              </a:ext>
            </a:extLst>
          </p:cNvPr>
          <p:cNvSpPr txBox="1"/>
          <p:nvPr/>
        </p:nvSpPr>
        <p:spPr>
          <a:xfrm>
            <a:off x="383022" y="4372281"/>
            <a:ext cx="28918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2" name="Text Box 24">
            <a:extLst>
              <a:ext uri="{FF2B5EF4-FFF2-40B4-BE49-F238E27FC236}">
                <a16:creationId xmlns:a16="http://schemas.microsoft.com/office/drawing/2014/main" id="{A74792B4-CFCD-4B38-ADAE-73ADC0534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124" y="2545035"/>
            <a:ext cx="297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Thắng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lợi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trận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</a:t>
            </a: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4482BD57-DAA9-4D66-A941-C55E312D8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105" y="4350637"/>
            <a:ext cx="205002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Thắng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lợi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trận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trị</a:t>
            </a:r>
          </a:p>
        </p:txBody>
      </p:sp>
      <p:pic>
        <p:nvPicPr>
          <p:cNvPr id="34" name="Picture 2" descr="Lý thuyết Lịch Sử 12 Bài 21: Xây dựng xã hội chủ nghĩa ở miền Bắc, đấu tranh chống đế quốc Mĩ và chính quyền Sài Gòn ở miền Nam (1954-1965) | Lý thuyết Lịch Sử 12 ngắn gọn">
            <a:extLst>
              <a:ext uri="{FF2B5EF4-FFF2-40B4-BE49-F238E27FC236}">
                <a16:creationId xmlns:a16="http://schemas.microsoft.com/office/drawing/2014/main" id="{E1936C93-DC4B-47EC-85D1-86C7F22E4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7" y="1243844"/>
            <a:ext cx="2484164" cy="1384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796A887-8F2E-4791-AABD-0C023AE85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66" y="1342950"/>
            <a:ext cx="2380383" cy="1253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14" descr="44709768">
            <a:extLst>
              <a:ext uri="{FF2B5EF4-FFF2-40B4-BE49-F238E27FC236}">
                <a16:creationId xmlns:a16="http://schemas.microsoft.com/office/drawing/2014/main" id="{F7F59E20-3D01-45C5-BE17-A6EB32665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19" y="5096578"/>
            <a:ext cx="1809299" cy="16714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本框 8">
            <a:extLst>
              <a:ext uri="{FF2B5EF4-FFF2-40B4-BE49-F238E27FC236}">
                <a16:creationId xmlns:a16="http://schemas.microsoft.com/office/drawing/2014/main" id="{4C50C391-402E-426D-B617-6C45C41C208A}"/>
              </a:ext>
            </a:extLst>
          </p:cNvPr>
          <p:cNvSpPr txBox="1"/>
          <p:nvPr/>
        </p:nvSpPr>
        <p:spPr>
          <a:xfrm>
            <a:off x="7997477" y="2888725"/>
            <a:ext cx="4088005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vi-VN" altLang="zh-CN" sz="2800" b="1" dirty="0">
                <a:solidFill>
                  <a:srgbClr val="E3313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rPr>
              <a:t>CHIẾN LƯỢC </a:t>
            </a:r>
            <a:endParaRPr lang="en-US" altLang="zh-CN" sz="2800" b="1" dirty="0">
              <a:solidFill>
                <a:srgbClr val="E33131"/>
              </a:solidFill>
              <a:latin typeface="#9Slide03 Arima Madurai" panose="00000500000000000000" pitchFamily="2" charset="0"/>
              <a:cs typeface="#9Slide03 Arima Madurai" panose="00000500000000000000" pitchFamily="2" charset="0"/>
              <a:sym typeface="+mn-lt"/>
            </a:endParaRPr>
          </a:p>
          <a:p>
            <a:pPr lvl="0" algn="ctr">
              <a:lnSpc>
                <a:spcPct val="130000"/>
              </a:lnSpc>
              <a:defRPr/>
            </a:pPr>
            <a:r>
              <a:rPr lang="vi-VN" altLang="zh-CN" sz="2800" b="1" dirty="0">
                <a:solidFill>
                  <a:srgbClr val="E3313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rPr>
              <a:t>“CHIẾN TRANH ĐẶC BIỆT”</a:t>
            </a:r>
            <a:endParaRPr lang="en-US" altLang="zh-CN" sz="2800" b="1" dirty="0">
              <a:solidFill>
                <a:srgbClr val="E33131"/>
              </a:solidFill>
              <a:latin typeface="#9Slide03 Arima Madurai" panose="00000500000000000000" pitchFamily="2" charset="0"/>
              <a:cs typeface="#9Slide03 Arima Madurai" panose="00000500000000000000" pitchFamily="2" charset="0"/>
              <a:sym typeface="+mn-lt"/>
            </a:endParaRPr>
          </a:p>
          <a:p>
            <a:pPr lvl="0" algn="ctr">
              <a:lnSpc>
                <a:spcPct val="130000"/>
              </a:lnSpc>
              <a:defRPr/>
            </a:pPr>
            <a:r>
              <a:rPr lang="vi-VN" altLang="zh-CN" sz="2800" b="1" dirty="0">
                <a:solidFill>
                  <a:srgbClr val="E3313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rPr>
              <a:t> </a:t>
            </a:r>
            <a:r>
              <a:rPr lang="en-US" altLang="zh-CN" sz="2800" b="1" dirty="0">
                <a:solidFill>
                  <a:srgbClr val="E3313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rPr>
              <a:t> BỊ PHÁ SẢN HOÀN TOÀN</a:t>
            </a:r>
            <a:endParaRPr lang="vi-VN" altLang="zh-CN" sz="2800" b="1" dirty="0">
              <a:solidFill>
                <a:srgbClr val="E33131"/>
              </a:solidFill>
              <a:latin typeface="#9Slide03 Arima Madurai" panose="00000500000000000000" pitchFamily="2" charset="0"/>
              <a:cs typeface="#9Slide03 Arima Madurai" panose="00000500000000000000" pitchFamily="2" charset="0"/>
              <a:sym typeface="+mn-lt"/>
            </a:endParaRP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id="{38F759B7-A6B2-4F47-9059-C9DAE9FD3BB1}"/>
              </a:ext>
            </a:extLst>
          </p:cNvPr>
          <p:cNvSpPr txBox="1"/>
          <p:nvPr/>
        </p:nvSpPr>
        <p:spPr>
          <a:xfrm>
            <a:off x="277502" y="78413"/>
            <a:ext cx="11485410" cy="53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V. </a:t>
            </a:r>
            <a:r>
              <a:rPr lang="vi-VN" altLang="zh-CN" sz="24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MIỀN NAM CHIẾN ĐẤU CHỐNG CHIẾN LƯỢC “CHIẾN TRANH ĐẶC BIỆT” CỦA ĐẾ QUỐC MỸ (1961 – 1965) 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id="{60CB6DEE-A9A1-45B7-85BF-6A6691F33C9D}"/>
              </a:ext>
            </a:extLst>
          </p:cNvPr>
          <p:cNvSpPr txBox="1"/>
          <p:nvPr/>
        </p:nvSpPr>
        <p:spPr>
          <a:xfrm>
            <a:off x="650153" y="562536"/>
            <a:ext cx="10740107" cy="5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2.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Miền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Nam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chiến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đấu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chống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chiến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lược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“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Chiến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tranh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đặc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biệt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”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của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微软雅黑"/>
                <a:cs typeface="+mn-ea"/>
                <a:sym typeface="+mn-lt"/>
              </a:rPr>
              <a:t>Mỹ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58854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0" grpId="0" animBg="1"/>
      <p:bldP spid="63" grpId="0" animBg="1"/>
      <p:bldP spid="74" grpId="0" animBg="1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15">
            <a:extLst>
              <a:ext uri="{FF2B5EF4-FFF2-40B4-BE49-F238E27FC236}">
                <a16:creationId xmlns:a16="http://schemas.microsoft.com/office/drawing/2014/main" id="{315B6F25-6DBA-43B8-BF6F-56E6382A8D1E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" name="椭圆 17">
            <a:extLst>
              <a:ext uri="{FF2B5EF4-FFF2-40B4-BE49-F238E27FC236}">
                <a16:creationId xmlns:a16="http://schemas.microsoft.com/office/drawing/2014/main" id="{7C135F78-272D-495C-9E5B-66F921DBC7A8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矩形 105">
            <a:extLst>
              <a:ext uri="{FF2B5EF4-FFF2-40B4-BE49-F238E27FC236}">
                <a16:creationId xmlns:a16="http://schemas.microsoft.com/office/drawing/2014/main" id="{2C3D1F9E-1C04-42F5-824A-CE0CFDEEB955}"/>
              </a:ext>
            </a:extLst>
          </p:cNvPr>
          <p:cNvSpPr/>
          <p:nvPr/>
        </p:nvSpPr>
        <p:spPr>
          <a:xfrm>
            <a:off x="2204" y="1736647"/>
            <a:ext cx="12187592" cy="3788752"/>
          </a:xfrm>
          <a:prstGeom prst="rect">
            <a:avLst/>
          </a:prstGeom>
          <a:solidFill>
            <a:srgbClr val="E3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999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文本框 94">
            <a:extLst>
              <a:ext uri="{FF2B5EF4-FFF2-40B4-BE49-F238E27FC236}">
                <a16:creationId xmlns:a16="http://schemas.microsoft.com/office/drawing/2014/main" id="{940E6869-363F-4091-9042-F6D50C3A7FF4}"/>
              </a:ext>
            </a:extLst>
          </p:cNvPr>
          <p:cNvSpPr txBox="1"/>
          <p:nvPr/>
        </p:nvSpPr>
        <p:spPr bwMode="auto">
          <a:xfrm>
            <a:off x="3313494" y="2285478"/>
            <a:ext cx="5565012" cy="1015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998" b="1" dirty="0">
                <a:solidFill>
                  <a:schemeClr val="bg1"/>
                </a:solidFill>
                <a:latin typeface="Myriad Pro" panose="020B0503030403020204" pitchFamily="34" charset="0"/>
              </a:rPr>
              <a:t>VẬN DỤNG</a:t>
            </a:r>
            <a:endParaRPr lang="zh-CN" altLang="en-US" sz="5998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文本框 94">
            <a:extLst>
              <a:ext uri="{FF2B5EF4-FFF2-40B4-BE49-F238E27FC236}">
                <a16:creationId xmlns:a16="http://schemas.microsoft.com/office/drawing/2014/main" id="{6EAA52BD-143F-4679-B661-E099A4E45F16}"/>
              </a:ext>
            </a:extLst>
          </p:cNvPr>
          <p:cNvSpPr txBox="1"/>
          <p:nvPr/>
        </p:nvSpPr>
        <p:spPr bwMode="auto">
          <a:xfrm>
            <a:off x="1154727" y="3429000"/>
            <a:ext cx="9617598" cy="1076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Học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sinh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sẽ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trả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lời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câu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hỏi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với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4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đáp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án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và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chọn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ra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đáp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án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đúng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.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Thời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gian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suy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nghĩ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là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10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giây</a:t>
            </a:r>
            <a:endParaRPr lang="zh-CN" altLang="en-US" sz="3199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9053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189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 flipV="1"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189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27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 flipV="1"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27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42421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189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 flipV="1"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189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189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 flipV="1"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18900000">
            <a:off x="5246094" y="5167997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189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8100000">
            <a:off x="1251654" y="1768412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55553" y="946982"/>
            <a:ext cx="524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Ninh Thuận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455553" y="2460100"/>
            <a:ext cx="524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it-IT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Định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55553" y="3838156"/>
            <a:ext cx="540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Bến</a:t>
            </a:r>
            <a:r>
              <a:rPr kumimoji="0" lang="it-IT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Tre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455553" y="5359339"/>
            <a:ext cx="524851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107490" y="2690915"/>
            <a:ext cx="3470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Phong trào</a:t>
            </a:r>
            <a:r>
              <a:rPr kumimoji="0" lang="it-IT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Đồng Khởi (1959-1960) nổ ra tiêu biểu nhất ở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4BAF2624-C718-42D1-83E9-C3E17C029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53" y="5819725"/>
            <a:ext cx="1085850" cy="61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60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/>
      <p:bldP spid="77" grpId="0"/>
      <p:bldP spid="78" grpId="0"/>
      <p:bldP spid="79" grpId="0" animBg="1"/>
      <p:bldP spid="8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F60FD9-CE0A-4998-B55A-0D0BF3E6C663}"/>
              </a:ext>
            </a:extLst>
          </p:cNvPr>
          <p:cNvSpPr/>
          <p:nvPr/>
        </p:nvSpPr>
        <p:spPr>
          <a:xfrm>
            <a:off x="135507" y="746390"/>
            <a:ext cx="11894011" cy="11826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b="1" dirty="0">
              <a:solidFill>
                <a:schemeClr val="bg1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EA9D3E6D-96B1-41BD-ADD4-D6AF35A19845}"/>
              </a:ext>
            </a:extLst>
          </p:cNvPr>
          <p:cNvSpPr txBox="1"/>
          <p:nvPr/>
        </p:nvSpPr>
        <p:spPr>
          <a:xfrm>
            <a:off x="-237633" y="1285173"/>
            <a:ext cx="3082566" cy="750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8797" b="1">
                <a:solidFill>
                  <a:srgbClr val="354CA1"/>
                </a:solidFill>
                <a:latin typeface="Myriad Pro" panose="020B0503030403020204" pitchFamily="34" charset="0"/>
                <a:ea typeface="+mj-ea"/>
              </a:rPr>
              <a:t>01</a:t>
            </a:r>
            <a:endParaRPr lang="vi-VN" altLang="zh-CN" sz="8797" b="1">
              <a:solidFill>
                <a:srgbClr val="354CA1"/>
              </a:solidFill>
              <a:latin typeface="Myriad Pro" panose="020B0503030403020204" pitchFamily="34" charset="0"/>
              <a:ea typeface="+mj-ea"/>
            </a:endParaRPr>
          </a:p>
        </p:txBody>
      </p:sp>
      <p:sp>
        <p:nvSpPr>
          <p:cNvPr id="29" name="文本框 16">
            <a:extLst>
              <a:ext uri="{FF2B5EF4-FFF2-40B4-BE49-F238E27FC236}">
                <a16:creationId xmlns:a16="http://schemas.microsoft.com/office/drawing/2014/main" id="{A479A3D1-307C-4BBA-90FE-A14BA469ADA2}"/>
              </a:ext>
            </a:extLst>
          </p:cNvPr>
          <p:cNvSpPr txBox="1"/>
          <p:nvPr/>
        </p:nvSpPr>
        <p:spPr>
          <a:xfrm>
            <a:off x="1892767" y="829210"/>
            <a:ext cx="1001401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 đại hội đại biểu toàn Quốc lần thứ III của Đảng lao độngViệt Nam (1960 ) đã xác định cách mạng miền Nam có vai trò</a:t>
            </a:r>
            <a:endParaRPr lang="en-S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07A7-EC42-4747-B3AC-08897838D01D}"/>
              </a:ext>
            </a:extLst>
          </p:cNvPr>
          <p:cNvGrpSpPr/>
          <p:nvPr/>
        </p:nvGrpSpPr>
        <p:grpSpPr>
          <a:xfrm>
            <a:off x="6362605" y="2602767"/>
            <a:ext cx="5198771" cy="1180118"/>
            <a:chOff x="6362701" y="2792966"/>
            <a:chExt cx="5200651" cy="118054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2E52141-FDE0-4476-A9DC-BDFC88B709CE}"/>
                </a:ext>
              </a:extLst>
            </p:cNvPr>
            <p:cNvSpPr/>
            <p:nvPr/>
          </p:nvSpPr>
          <p:spPr>
            <a:xfrm>
              <a:off x="6362701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B7734C1-F1A5-4699-BCD6-18CD525507DE}"/>
                </a:ext>
              </a:extLst>
            </p:cNvPr>
            <p:cNvCxnSpPr/>
            <p:nvPr/>
          </p:nvCxnSpPr>
          <p:spPr>
            <a:xfrm>
              <a:off x="7391401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16">
              <a:extLst>
                <a:ext uri="{FF2B5EF4-FFF2-40B4-BE49-F238E27FC236}">
                  <a16:creationId xmlns:a16="http://schemas.microsoft.com/office/drawing/2014/main" id="{0782212F-190A-4B44-B501-493A4DB685DB}"/>
                </a:ext>
              </a:extLst>
            </p:cNvPr>
            <p:cNvSpPr txBox="1"/>
            <p:nvPr/>
          </p:nvSpPr>
          <p:spPr>
            <a:xfrm>
              <a:off x="7531268" y="2811284"/>
              <a:ext cx="3711512" cy="461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vi-VN" altLang="zh-CN" sz="24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316B55-7499-4713-A135-7B63503BDE46}"/>
              </a:ext>
            </a:extLst>
          </p:cNvPr>
          <p:cNvGrpSpPr/>
          <p:nvPr/>
        </p:nvGrpSpPr>
        <p:grpSpPr>
          <a:xfrm>
            <a:off x="6362605" y="4380923"/>
            <a:ext cx="5198771" cy="1180119"/>
            <a:chOff x="6362701" y="4571761"/>
            <a:chExt cx="5200651" cy="118054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46AFD4F-57AB-4AAB-B2A4-8223775F15F3}"/>
                </a:ext>
              </a:extLst>
            </p:cNvPr>
            <p:cNvSpPr/>
            <p:nvPr/>
          </p:nvSpPr>
          <p:spPr>
            <a:xfrm>
              <a:off x="6362701" y="4571761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75E10D-9675-4AAF-9642-2E003A524DC6}"/>
                </a:ext>
              </a:extLst>
            </p:cNvPr>
            <p:cNvCxnSpPr/>
            <p:nvPr/>
          </p:nvCxnSpPr>
          <p:spPr>
            <a:xfrm>
              <a:off x="7391401" y="4655345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WordArt 6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E8662ED4-95F1-4414-8702-71FB3CF32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2" name="WordArt 7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8815510-6719-41C4-BC10-38826C78A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3" name="WordArt 8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C8E60FE-4855-4458-AEEF-F1D0B35A08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4" name="WordArt 9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4A4C0C4-07F4-4A00-BFFF-A7D22F2065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5" name="WordArt 10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DA1F94AE-3CEC-4D84-8054-7D7740AAF8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" name="WordArt 11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6F9504FF-55EA-4B95-93B0-B8FD733F46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7" name="WordArt 12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64FA84C-9B1D-415B-AFE5-6F6FD4BDC2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6229" y="105484"/>
            <a:ext cx="837897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8" name="WordArt 13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8299822-60BC-441C-9E85-7CA2EE23BD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14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31473C9-2012-4E13-8BA7-79B0C99769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15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5798FBB-1348-4A78-8081-A87614ADF2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EFA5B30-C632-40A6-9D65-5C316F92749A}"/>
              </a:ext>
            </a:extLst>
          </p:cNvPr>
          <p:cNvSpPr/>
          <p:nvPr/>
        </p:nvSpPr>
        <p:spPr>
          <a:xfrm>
            <a:off x="6094455" y="6207470"/>
            <a:ext cx="1504406" cy="50726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Thời gian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09D441-F3AF-46EA-BA75-9ACE6634CF3B}"/>
              </a:ext>
            </a:extLst>
          </p:cNvPr>
          <p:cNvGrpSpPr/>
          <p:nvPr/>
        </p:nvGrpSpPr>
        <p:grpSpPr>
          <a:xfrm>
            <a:off x="238445" y="2602767"/>
            <a:ext cx="5495737" cy="1180118"/>
            <a:chOff x="236326" y="2792966"/>
            <a:chExt cx="5497725" cy="11805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114CA2-D71D-4851-B939-BB99062DEF8A}"/>
                </a:ext>
              </a:extLst>
            </p:cNvPr>
            <p:cNvSpPr/>
            <p:nvPr/>
          </p:nvSpPr>
          <p:spPr>
            <a:xfrm>
              <a:off x="533400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173358-2764-42AF-BEC8-34C289714990}"/>
                </a:ext>
              </a:extLst>
            </p:cNvPr>
            <p:cNvCxnSpPr/>
            <p:nvPr/>
          </p:nvCxnSpPr>
          <p:spPr>
            <a:xfrm>
              <a:off x="1562100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16">
              <a:extLst>
                <a:ext uri="{FF2B5EF4-FFF2-40B4-BE49-F238E27FC236}">
                  <a16:creationId xmlns:a16="http://schemas.microsoft.com/office/drawing/2014/main" id="{A5BBC11E-A94F-404C-89FB-AAEEE6B578E2}"/>
                </a:ext>
              </a:extLst>
            </p:cNvPr>
            <p:cNvSpPr txBox="1"/>
            <p:nvPr/>
          </p:nvSpPr>
          <p:spPr>
            <a:xfrm>
              <a:off x="1699857" y="2944994"/>
              <a:ext cx="3828611" cy="831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sz="2400" dirty="0">
                  <a:solidFill>
                    <a:schemeClr val="bg1">
                      <a:lumMod val="9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quyết định nhất đối với sự phát triển cách mạng cả nước</a:t>
              </a:r>
              <a:endParaRPr lang="vi-VN" altLang="zh-CN" sz="2800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sp>
          <p:nvSpPr>
            <p:cNvPr id="37" name="文本框 16">
              <a:extLst>
                <a:ext uri="{FF2B5EF4-FFF2-40B4-BE49-F238E27FC236}">
                  <a16:creationId xmlns:a16="http://schemas.microsoft.com/office/drawing/2014/main" id="{E77A8DC3-D6EF-48DA-9246-CE2C7EF78EBB}"/>
                </a:ext>
              </a:extLst>
            </p:cNvPr>
            <p:cNvSpPr txBox="1"/>
            <p:nvPr/>
          </p:nvSpPr>
          <p:spPr>
            <a:xfrm>
              <a:off x="236326" y="3181350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A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0" name="文本框 16">
            <a:extLst>
              <a:ext uri="{FF2B5EF4-FFF2-40B4-BE49-F238E27FC236}">
                <a16:creationId xmlns:a16="http://schemas.microsoft.com/office/drawing/2014/main" id="{029A502F-9EDF-44B6-82C7-8729D1C393C4}"/>
              </a:ext>
            </a:extLst>
          </p:cNvPr>
          <p:cNvSpPr txBox="1"/>
          <p:nvPr/>
        </p:nvSpPr>
        <p:spPr>
          <a:xfrm>
            <a:off x="6065638" y="2991009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B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38C3F0-7284-4179-BDEA-8CE95EB6C1E4}"/>
              </a:ext>
            </a:extLst>
          </p:cNvPr>
          <p:cNvGrpSpPr/>
          <p:nvPr/>
        </p:nvGrpSpPr>
        <p:grpSpPr>
          <a:xfrm>
            <a:off x="238446" y="4320261"/>
            <a:ext cx="5495737" cy="1184693"/>
            <a:chOff x="236326" y="4511084"/>
            <a:chExt cx="5497725" cy="118512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C2AA9E-46A2-444F-B008-A965CF6873F6}"/>
                </a:ext>
              </a:extLst>
            </p:cNvPr>
            <p:cNvSpPr/>
            <p:nvPr/>
          </p:nvSpPr>
          <p:spPr>
            <a:xfrm>
              <a:off x="533400" y="4511084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5F638DD-6736-4977-A42E-CF47FC2D7A93}"/>
                </a:ext>
              </a:extLst>
            </p:cNvPr>
            <p:cNvCxnSpPr/>
            <p:nvPr/>
          </p:nvCxnSpPr>
          <p:spPr>
            <a:xfrm>
              <a:off x="1562100" y="4621688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16">
              <a:extLst>
                <a:ext uri="{FF2B5EF4-FFF2-40B4-BE49-F238E27FC236}">
                  <a16:creationId xmlns:a16="http://schemas.microsoft.com/office/drawing/2014/main" id="{A84BFEA5-E508-4036-A553-0E255975F731}"/>
                </a:ext>
              </a:extLst>
            </p:cNvPr>
            <p:cNvSpPr txBox="1"/>
            <p:nvPr/>
          </p:nvSpPr>
          <p:spPr>
            <a:xfrm>
              <a:off x="236326" y="5032818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8" name="文本框 16">
            <a:extLst>
              <a:ext uri="{FF2B5EF4-FFF2-40B4-BE49-F238E27FC236}">
                <a16:creationId xmlns:a16="http://schemas.microsoft.com/office/drawing/2014/main" id="{811ED7F1-2C69-4A04-97C9-C01D9EF38ACC}"/>
              </a:ext>
            </a:extLst>
          </p:cNvPr>
          <p:cNvSpPr txBox="1"/>
          <p:nvPr/>
        </p:nvSpPr>
        <p:spPr>
          <a:xfrm>
            <a:off x="6065638" y="4769162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D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BC31C6-982B-4CD6-9131-B83B6A6244B0}"/>
              </a:ext>
            </a:extLst>
          </p:cNvPr>
          <p:cNvGrpSpPr/>
          <p:nvPr/>
        </p:nvGrpSpPr>
        <p:grpSpPr>
          <a:xfrm>
            <a:off x="5981634" y="4178398"/>
            <a:ext cx="5693831" cy="1444563"/>
            <a:chOff x="10045912" y="1536656"/>
            <a:chExt cx="5456404" cy="118054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A39606E-4516-4A62-A82E-0FE201B707E6}"/>
                </a:ext>
              </a:extLst>
            </p:cNvPr>
            <p:cNvSpPr/>
            <p:nvPr/>
          </p:nvSpPr>
          <p:spPr>
            <a:xfrm>
              <a:off x="10301665" y="153665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sp>
          <p:nvSpPr>
            <p:cNvPr id="63" name="文本框 16">
              <a:extLst>
                <a:ext uri="{FF2B5EF4-FFF2-40B4-BE49-F238E27FC236}">
                  <a16:creationId xmlns:a16="http://schemas.microsoft.com/office/drawing/2014/main" id="{8B8065EE-C32F-49BB-8B29-58BE73834C18}"/>
                </a:ext>
              </a:extLst>
            </p:cNvPr>
            <p:cNvSpPr txBox="1"/>
            <p:nvPr/>
          </p:nvSpPr>
          <p:spPr>
            <a:xfrm>
              <a:off x="10045912" y="1959557"/>
              <a:ext cx="1759707" cy="541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D</a:t>
              </a:r>
              <a:endParaRPr lang="vi-VN" altLang="zh-CN" sz="5998" b="1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2468B61-FD5C-4F2E-8BA4-00C5350579CE}"/>
                </a:ext>
              </a:extLst>
            </p:cNvPr>
            <p:cNvCxnSpPr/>
            <p:nvPr/>
          </p:nvCxnSpPr>
          <p:spPr>
            <a:xfrm>
              <a:off x="11371686" y="1654757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16">
              <a:extLst>
                <a:ext uri="{FF2B5EF4-FFF2-40B4-BE49-F238E27FC236}">
                  <a16:creationId xmlns:a16="http://schemas.microsoft.com/office/drawing/2014/main" id="{ACCBEE9A-6872-4B3C-99FD-89C671DBB870}"/>
                </a:ext>
              </a:extLst>
            </p:cNvPr>
            <p:cNvSpPr txBox="1"/>
            <p:nvPr/>
          </p:nvSpPr>
          <p:spPr>
            <a:xfrm>
              <a:off x="11460173" y="1674371"/>
              <a:ext cx="3711512" cy="1028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 dirty="0">
                  <a:solidFill>
                    <a:schemeClr val="bg1">
                      <a:lumMod val="9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quyết định trực tiếp đối với sự phát triển giải phóng miền Nam</a:t>
              </a:r>
              <a:endParaRPr lang="en-SG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椭圆 15">
            <a:extLst>
              <a:ext uri="{FF2B5EF4-FFF2-40B4-BE49-F238E27FC236}">
                <a16:creationId xmlns:a16="http://schemas.microsoft.com/office/drawing/2014/main" id="{F2C3CE5C-FDED-407D-9A62-A540FDD0939A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8" name="椭圆 17">
            <a:extLst>
              <a:ext uri="{FF2B5EF4-FFF2-40B4-BE49-F238E27FC236}">
                <a16:creationId xmlns:a16="http://schemas.microsoft.com/office/drawing/2014/main" id="{204CE8DC-F91B-46CB-B314-CD40516212DF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F55FC65-A87F-4F0E-98B7-A1638D285DD3}"/>
              </a:ext>
            </a:extLst>
          </p:cNvPr>
          <p:cNvSpPr/>
          <p:nvPr/>
        </p:nvSpPr>
        <p:spPr>
          <a:xfrm>
            <a:off x="4229776" y="6199834"/>
            <a:ext cx="1504406" cy="5072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Đáp án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C7C0D0D-122B-401D-894B-6DA1F324EB01}"/>
              </a:ext>
            </a:extLst>
          </p:cNvPr>
          <p:cNvSpPr txBox="1"/>
          <p:nvPr/>
        </p:nvSpPr>
        <p:spPr>
          <a:xfrm>
            <a:off x="7579839" y="2602761"/>
            <a:ext cx="3775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 định trực tiếp đối với sự phát triển cách mạng cả nước</a:t>
            </a:r>
            <a:endParaRPr lang="en-SG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078068-FD03-4440-AE2B-0F44C64CD16B}"/>
              </a:ext>
            </a:extLst>
          </p:cNvPr>
          <p:cNvSpPr txBox="1"/>
          <p:nvPr/>
        </p:nvSpPr>
        <p:spPr>
          <a:xfrm>
            <a:off x="1712151" y="4464477"/>
            <a:ext cx="3516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SG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SG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SG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SG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SG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SG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4" name="文本框 16">
            <a:extLst>
              <a:ext uri="{FF2B5EF4-FFF2-40B4-BE49-F238E27FC236}">
                <a16:creationId xmlns:a16="http://schemas.microsoft.com/office/drawing/2014/main" id="{3EB1B234-1EC7-4B86-BE75-17FC072767F0}"/>
              </a:ext>
            </a:extLst>
          </p:cNvPr>
          <p:cNvSpPr txBox="1"/>
          <p:nvPr/>
        </p:nvSpPr>
        <p:spPr>
          <a:xfrm>
            <a:off x="7457434" y="4355726"/>
            <a:ext cx="3873013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 định trực tiếp đối với sự phát triển giải phóng miền Nam</a:t>
            </a:r>
            <a:endParaRPr lang="en-SG" sz="24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96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F60FD9-CE0A-4998-B55A-0D0BF3E6C663}"/>
              </a:ext>
            </a:extLst>
          </p:cNvPr>
          <p:cNvSpPr/>
          <p:nvPr/>
        </p:nvSpPr>
        <p:spPr>
          <a:xfrm>
            <a:off x="135507" y="746390"/>
            <a:ext cx="11894011" cy="11826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b="1" dirty="0">
              <a:solidFill>
                <a:schemeClr val="bg1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EA9D3E6D-96B1-41BD-ADD4-D6AF35A19845}"/>
              </a:ext>
            </a:extLst>
          </p:cNvPr>
          <p:cNvSpPr txBox="1"/>
          <p:nvPr/>
        </p:nvSpPr>
        <p:spPr>
          <a:xfrm>
            <a:off x="-237633" y="1285173"/>
            <a:ext cx="3082566" cy="750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8797" b="1">
                <a:solidFill>
                  <a:srgbClr val="354CA1"/>
                </a:solidFill>
                <a:latin typeface="Myriad Pro" panose="020B0503030403020204" pitchFamily="34" charset="0"/>
                <a:ea typeface="+mj-ea"/>
              </a:rPr>
              <a:t>02</a:t>
            </a:r>
            <a:endParaRPr lang="vi-VN" altLang="zh-CN" sz="8797" b="1">
              <a:solidFill>
                <a:srgbClr val="354CA1"/>
              </a:solidFill>
              <a:latin typeface="Myriad Pro" panose="020B0503030403020204" pitchFamily="34" charset="0"/>
              <a:ea typeface="+mj-ea"/>
            </a:endParaRPr>
          </a:p>
        </p:txBody>
      </p:sp>
      <p:sp>
        <p:nvSpPr>
          <p:cNvPr id="29" name="文本框 16">
            <a:extLst>
              <a:ext uri="{FF2B5EF4-FFF2-40B4-BE49-F238E27FC236}">
                <a16:creationId xmlns:a16="http://schemas.microsoft.com/office/drawing/2014/main" id="{A479A3D1-307C-4BBA-90FE-A14BA469ADA2}"/>
              </a:ext>
            </a:extLst>
          </p:cNvPr>
          <p:cNvSpPr txBox="1"/>
          <p:nvPr/>
        </p:nvSpPr>
        <p:spPr>
          <a:xfrm>
            <a:off x="2131752" y="829210"/>
            <a:ext cx="895682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năm 1961 đến năm 1965,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 th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ự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hiện chiên lược chiến tranh nào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Việt Nam?</a:t>
            </a:r>
            <a:endParaRPr lang="en-SG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07A7-EC42-4747-B3AC-08897838D01D}"/>
              </a:ext>
            </a:extLst>
          </p:cNvPr>
          <p:cNvGrpSpPr/>
          <p:nvPr/>
        </p:nvGrpSpPr>
        <p:grpSpPr>
          <a:xfrm>
            <a:off x="6362605" y="2602767"/>
            <a:ext cx="5198771" cy="1180118"/>
            <a:chOff x="6362701" y="2792966"/>
            <a:chExt cx="5200651" cy="118054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2E52141-FDE0-4476-A9DC-BDFC88B709CE}"/>
                </a:ext>
              </a:extLst>
            </p:cNvPr>
            <p:cNvSpPr/>
            <p:nvPr/>
          </p:nvSpPr>
          <p:spPr>
            <a:xfrm>
              <a:off x="6362701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B7734C1-F1A5-4699-BCD6-18CD525507DE}"/>
                </a:ext>
              </a:extLst>
            </p:cNvPr>
            <p:cNvCxnSpPr/>
            <p:nvPr/>
          </p:nvCxnSpPr>
          <p:spPr>
            <a:xfrm>
              <a:off x="7391401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316B55-7499-4713-A135-7B63503BDE46}"/>
              </a:ext>
            </a:extLst>
          </p:cNvPr>
          <p:cNvGrpSpPr/>
          <p:nvPr/>
        </p:nvGrpSpPr>
        <p:grpSpPr>
          <a:xfrm>
            <a:off x="6362605" y="4380923"/>
            <a:ext cx="5198771" cy="1180119"/>
            <a:chOff x="6362701" y="4571761"/>
            <a:chExt cx="5200651" cy="118054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46AFD4F-57AB-4AAB-B2A4-8223775F15F3}"/>
                </a:ext>
              </a:extLst>
            </p:cNvPr>
            <p:cNvSpPr/>
            <p:nvPr/>
          </p:nvSpPr>
          <p:spPr>
            <a:xfrm>
              <a:off x="6362701" y="4571761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75E10D-9675-4AAF-9642-2E003A524DC6}"/>
                </a:ext>
              </a:extLst>
            </p:cNvPr>
            <p:cNvCxnSpPr/>
            <p:nvPr/>
          </p:nvCxnSpPr>
          <p:spPr>
            <a:xfrm>
              <a:off x="7391401" y="4655345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16">
              <a:extLst>
                <a:ext uri="{FF2B5EF4-FFF2-40B4-BE49-F238E27FC236}">
                  <a16:creationId xmlns:a16="http://schemas.microsoft.com/office/drawing/2014/main" id="{7441B323-87DB-4227-8EDA-22A7026789CA}"/>
                </a:ext>
              </a:extLst>
            </p:cNvPr>
            <p:cNvSpPr txBox="1"/>
            <p:nvPr/>
          </p:nvSpPr>
          <p:spPr>
            <a:xfrm>
              <a:off x="7753342" y="4669243"/>
              <a:ext cx="3098631" cy="954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Việt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Nam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hoá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chiến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tranh</a:t>
              </a:r>
              <a:endPara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51" name="WordArt 6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E8662ED4-95F1-4414-8702-71FB3CF32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2" name="WordArt 7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8815510-6719-41C4-BC10-38826C78A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3" name="WordArt 8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C8E60FE-4855-4458-AEEF-F1D0B35A08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4" name="WordArt 9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4A4C0C4-07F4-4A00-BFFF-A7D22F2065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5" name="WordArt 10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DA1F94AE-3CEC-4D84-8054-7D7740AAF8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" name="WordArt 11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6F9504FF-55EA-4B95-93B0-B8FD733F46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7" name="WordArt 12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64FA84C-9B1D-415B-AFE5-6F6FD4BDC2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6229" y="105484"/>
            <a:ext cx="837897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8" name="WordArt 13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8299822-60BC-441C-9E85-7CA2EE23BD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14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31473C9-2012-4E13-8BA7-79B0C99769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15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5798FBB-1348-4A78-8081-A87614ADF2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EFA5B30-C632-40A6-9D65-5C316F92749A}"/>
              </a:ext>
            </a:extLst>
          </p:cNvPr>
          <p:cNvSpPr/>
          <p:nvPr/>
        </p:nvSpPr>
        <p:spPr>
          <a:xfrm>
            <a:off x="6094455" y="6207470"/>
            <a:ext cx="1504406" cy="50726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Thời gian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09D441-F3AF-46EA-BA75-9ACE6634CF3B}"/>
              </a:ext>
            </a:extLst>
          </p:cNvPr>
          <p:cNvGrpSpPr/>
          <p:nvPr/>
        </p:nvGrpSpPr>
        <p:grpSpPr>
          <a:xfrm>
            <a:off x="238446" y="2602760"/>
            <a:ext cx="5495737" cy="1180116"/>
            <a:chOff x="236326" y="2792966"/>
            <a:chExt cx="5497725" cy="11805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114CA2-D71D-4851-B939-BB99062DEF8A}"/>
                </a:ext>
              </a:extLst>
            </p:cNvPr>
            <p:cNvSpPr/>
            <p:nvPr/>
          </p:nvSpPr>
          <p:spPr>
            <a:xfrm>
              <a:off x="533400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173358-2764-42AF-BEC8-34C289714990}"/>
                </a:ext>
              </a:extLst>
            </p:cNvPr>
            <p:cNvCxnSpPr/>
            <p:nvPr/>
          </p:nvCxnSpPr>
          <p:spPr>
            <a:xfrm>
              <a:off x="1562100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16">
              <a:extLst>
                <a:ext uri="{FF2B5EF4-FFF2-40B4-BE49-F238E27FC236}">
                  <a16:creationId xmlns:a16="http://schemas.microsoft.com/office/drawing/2014/main" id="{A5BBC11E-A94F-404C-89FB-AAEEE6B578E2}"/>
                </a:ext>
              </a:extLst>
            </p:cNvPr>
            <p:cNvSpPr txBox="1"/>
            <p:nvPr/>
          </p:nvSpPr>
          <p:spPr>
            <a:xfrm>
              <a:off x="1701967" y="2885255"/>
              <a:ext cx="3711512" cy="954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Đông Dương hóa chiến tranh</a:t>
              </a:r>
            </a:p>
          </p:txBody>
        </p:sp>
        <p:sp>
          <p:nvSpPr>
            <p:cNvPr id="37" name="文本框 16">
              <a:extLst>
                <a:ext uri="{FF2B5EF4-FFF2-40B4-BE49-F238E27FC236}">
                  <a16:creationId xmlns:a16="http://schemas.microsoft.com/office/drawing/2014/main" id="{E77A8DC3-D6EF-48DA-9246-CE2C7EF78EBB}"/>
                </a:ext>
              </a:extLst>
            </p:cNvPr>
            <p:cNvSpPr txBox="1"/>
            <p:nvPr/>
          </p:nvSpPr>
          <p:spPr>
            <a:xfrm>
              <a:off x="236326" y="3181350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A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0" name="文本框 16">
            <a:extLst>
              <a:ext uri="{FF2B5EF4-FFF2-40B4-BE49-F238E27FC236}">
                <a16:creationId xmlns:a16="http://schemas.microsoft.com/office/drawing/2014/main" id="{029A502F-9EDF-44B6-82C7-8729D1C393C4}"/>
              </a:ext>
            </a:extLst>
          </p:cNvPr>
          <p:cNvSpPr txBox="1"/>
          <p:nvPr/>
        </p:nvSpPr>
        <p:spPr>
          <a:xfrm>
            <a:off x="6065638" y="2991009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B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38C3F0-7284-4179-BDEA-8CE95EB6C1E4}"/>
              </a:ext>
            </a:extLst>
          </p:cNvPr>
          <p:cNvGrpSpPr/>
          <p:nvPr/>
        </p:nvGrpSpPr>
        <p:grpSpPr>
          <a:xfrm>
            <a:off x="238446" y="4320257"/>
            <a:ext cx="5495737" cy="1184692"/>
            <a:chOff x="236326" y="4511084"/>
            <a:chExt cx="5497725" cy="118512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C2AA9E-46A2-444F-B008-A965CF6873F6}"/>
                </a:ext>
              </a:extLst>
            </p:cNvPr>
            <p:cNvSpPr/>
            <p:nvPr/>
          </p:nvSpPr>
          <p:spPr>
            <a:xfrm>
              <a:off x="533400" y="4511084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5F638DD-6736-4977-A42E-CF47FC2D7A93}"/>
                </a:ext>
              </a:extLst>
            </p:cNvPr>
            <p:cNvCxnSpPr/>
            <p:nvPr/>
          </p:nvCxnSpPr>
          <p:spPr>
            <a:xfrm>
              <a:off x="1562100" y="4621688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16">
              <a:extLst>
                <a:ext uri="{FF2B5EF4-FFF2-40B4-BE49-F238E27FC236}">
                  <a16:creationId xmlns:a16="http://schemas.microsoft.com/office/drawing/2014/main" id="{A47F5D62-F3D1-4D4F-8BE0-18C512648F5E}"/>
                </a:ext>
              </a:extLst>
            </p:cNvPr>
            <p:cNvSpPr txBox="1"/>
            <p:nvPr/>
          </p:nvSpPr>
          <p:spPr>
            <a:xfrm>
              <a:off x="1754199" y="4795820"/>
              <a:ext cx="3711512" cy="523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Chiến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tranh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cục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bộ</a:t>
              </a:r>
              <a:endPara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sp>
          <p:nvSpPr>
            <p:cNvPr id="44" name="文本框 16">
              <a:extLst>
                <a:ext uri="{FF2B5EF4-FFF2-40B4-BE49-F238E27FC236}">
                  <a16:creationId xmlns:a16="http://schemas.microsoft.com/office/drawing/2014/main" id="{A84BFEA5-E508-4036-A553-0E255975F731}"/>
                </a:ext>
              </a:extLst>
            </p:cNvPr>
            <p:cNvSpPr txBox="1"/>
            <p:nvPr/>
          </p:nvSpPr>
          <p:spPr>
            <a:xfrm>
              <a:off x="236326" y="5032818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8" name="文本框 16">
            <a:extLst>
              <a:ext uri="{FF2B5EF4-FFF2-40B4-BE49-F238E27FC236}">
                <a16:creationId xmlns:a16="http://schemas.microsoft.com/office/drawing/2014/main" id="{811ED7F1-2C69-4A04-97C9-C01D9EF38ACC}"/>
              </a:ext>
            </a:extLst>
          </p:cNvPr>
          <p:cNvSpPr txBox="1"/>
          <p:nvPr/>
        </p:nvSpPr>
        <p:spPr>
          <a:xfrm>
            <a:off x="6065638" y="4769162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D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BC31C6-982B-4CD6-9131-B83B6A6244B0}"/>
              </a:ext>
            </a:extLst>
          </p:cNvPr>
          <p:cNvGrpSpPr/>
          <p:nvPr/>
        </p:nvGrpSpPr>
        <p:grpSpPr>
          <a:xfrm>
            <a:off x="6127416" y="2541719"/>
            <a:ext cx="5672101" cy="1444563"/>
            <a:chOff x="10047658" y="1447855"/>
            <a:chExt cx="5435580" cy="118054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A39606E-4516-4A62-A82E-0FE201B707E6}"/>
                </a:ext>
              </a:extLst>
            </p:cNvPr>
            <p:cNvSpPr/>
            <p:nvPr/>
          </p:nvSpPr>
          <p:spPr>
            <a:xfrm>
              <a:off x="10282587" y="1447855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sp>
          <p:nvSpPr>
            <p:cNvPr id="63" name="文本框 16">
              <a:extLst>
                <a:ext uri="{FF2B5EF4-FFF2-40B4-BE49-F238E27FC236}">
                  <a16:creationId xmlns:a16="http://schemas.microsoft.com/office/drawing/2014/main" id="{8B8065EE-C32F-49BB-8B29-58BE73834C18}"/>
                </a:ext>
              </a:extLst>
            </p:cNvPr>
            <p:cNvSpPr txBox="1"/>
            <p:nvPr/>
          </p:nvSpPr>
          <p:spPr>
            <a:xfrm>
              <a:off x="10047658" y="1887307"/>
              <a:ext cx="1759707" cy="541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B</a:t>
              </a:r>
              <a:endParaRPr lang="vi-VN" altLang="zh-CN" sz="5998" b="1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2468B61-FD5C-4F2E-8BA4-00C5350579CE}"/>
                </a:ext>
              </a:extLst>
            </p:cNvPr>
            <p:cNvCxnSpPr/>
            <p:nvPr/>
          </p:nvCxnSpPr>
          <p:spPr>
            <a:xfrm>
              <a:off x="11371686" y="1654757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16">
              <a:extLst>
                <a:ext uri="{FF2B5EF4-FFF2-40B4-BE49-F238E27FC236}">
                  <a16:creationId xmlns:a16="http://schemas.microsoft.com/office/drawing/2014/main" id="{ACCBEE9A-6872-4B3C-99FD-89C671DBB870}"/>
                </a:ext>
              </a:extLst>
            </p:cNvPr>
            <p:cNvSpPr txBox="1"/>
            <p:nvPr/>
          </p:nvSpPr>
          <p:spPr>
            <a:xfrm>
              <a:off x="11439169" y="1705300"/>
              <a:ext cx="3711512" cy="427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Chiến tranh đặc biệt</a:t>
              </a:r>
            </a:p>
          </p:txBody>
        </p:sp>
      </p:grpSp>
      <p:sp>
        <p:nvSpPr>
          <p:cNvPr id="67" name="椭圆 15">
            <a:extLst>
              <a:ext uri="{FF2B5EF4-FFF2-40B4-BE49-F238E27FC236}">
                <a16:creationId xmlns:a16="http://schemas.microsoft.com/office/drawing/2014/main" id="{F2C3CE5C-FDED-407D-9A62-A540FDD0939A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8" name="椭圆 17">
            <a:extLst>
              <a:ext uri="{FF2B5EF4-FFF2-40B4-BE49-F238E27FC236}">
                <a16:creationId xmlns:a16="http://schemas.microsoft.com/office/drawing/2014/main" id="{204CE8DC-F91B-46CB-B314-CD40516212DF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F55FC65-A87F-4F0E-98B7-A1638D285DD3}"/>
              </a:ext>
            </a:extLst>
          </p:cNvPr>
          <p:cNvSpPr/>
          <p:nvPr/>
        </p:nvSpPr>
        <p:spPr>
          <a:xfrm>
            <a:off x="4229776" y="6199834"/>
            <a:ext cx="1504406" cy="5072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Đáp án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9" name="文本框 16">
            <a:extLst>
              <a:ext uri="{FF2B5EF4-FFF2-40B4-BE49-F238E27FC236}">
                <a16:creationId xmlns:a16="http://schemas.microsoft.com/office/drawing/2014/main" id="{6368C502-84A1-4E67-AE56-1B764BAEE023}"/>
              </a:ext>
            </a:extLst>
          </p:cNvPr>
          <p:cNvSpPr txBox="1"/>
          <p:nvPr/>
        </p:nvSpPr>
        <p:spPr>
          <a:xfrm>
            <a:off x="7598861" y="2842696"/>
            <a:ext cx="3873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Chiến tranh đặc biệt</a:t>
            </a:r>
          </a:p>
        </p:txBody>
      </p:sp>
    </p:spTree>
    <p:extLst>
      <p:ext uri="{BB962C8B-B14F-4D97-AF65-F5344CB8AC3E}">
        <p14:creationId xmlns:p14="http://schemas.microsoft.com/office/powerpoint/2010/main" val="18864341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F60FD9-CE0A-4998-B55A-0D0BF3E6C663}"/>
              </a:ext>
            </a:extLst>
          </p:cNvPr>
          <p:cNvSpPr/>
          <p:nvPr/>
        </p:nvSpPr>
        <p:spPr>
          <a:xfrm>
            <a:off x="135507" y="746390"/>
            <a:ext cx="11894011" cy="11826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b="1" dirty="0">
              <a:solidFill>
                <a:schemeClr val="bg1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EA9D3E6D-96B1-41BD-ADD4-D6AF35A19845}"/>
              </a:ext>
            </a:extLst>
          </p:cNvPr>
          <p:cNvSpPr txBox="1"/>
          <p:nvPr/>
        </p:nvSpPr>
        <p:spPr>
          <a:xfrm>
            <a:off x="-237633" y="1285173"/>
            <a:ext cx="3082566" cy="750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8797" b="1">
                <a:solidFill>
                  <a:srgbClr val="354CA1"/>
                </a:solidFill>
                <a:latin typeface="Myriad Pro" panose="020B0503030403020204" pitchFamily="34" charset="0"/>
                <a:ea typeface="+mj-ea"/>
              </a:rPr>
              <a:t>03</a:t>
            </a:r>
            <a:endParaRPr lang="vi-VN" altLang="zh-CN" sz="8797" b="1">
              <a:solidFill>
                <a:srgbClr val="354CA1"/>
              </a:solidFill>
              <a:latin typeface="Myriad Pro" panose="020B0503030403020204" pitchFamily="34" charset="0"/>
              <a:ea typeface="+mj-ea"/>
            </a:endParaRPr>
          </a:p>
        </p:txBody>
      </p:sp>
      <p:sp>
        <p:nvSpPr>
          <p:cNvPr id="29" name="文本框 16">
            <a:extLst>
              <a:ext uri="{FF2B5EF4-FFF2-40B4-BE49-F238E27FC236}">
                <a16:creationId xmlns:a16="http://schemas.microsoft.com/office/drawing/2014/main" id="{A479A3D1-307C-4BBA-90FE-A14BA469ADA2}"/>
              </a:ext>
            </a:extLst>
          </p:cNvPr>
          <p:cNvSpPr txBox="1"/>
          <p:nvPr/>
        </p:nvSpPr>
        <p:spPr>
          <a:xfrm>
            <a:off x="1997517" y="814664"/>
            <a:ext cx="92434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2400" dirty="0">
                <a:latin typeface="Myriad Pro" panose="020B0503030403020204" pitchFamily="34" charset="0"/>
                <a:ea typeface="+mj-ea"/>
              </a:rPr>
              <a:t>Để đánh bại chiến lược “Chiến tranh đặc biệt</a:t>
            </a:r>
            <a:r>
              <a:rPr lang="en-US" altLang="zh-CN" sz="2400" dirty="0">
                <a:latin typeface="Myriad Pro" panose="020B0503030403020204" pitchFamily="34" charset="0"/>
                <a:ea typeface="+mj-ea"/>
              </a:rPr>
              <a:t>” </a:t>
            </a:r>
            <a:r>
              <a:rPr lang="vi-VN" altLang="zh-CN" sz="2400" dirty="0">
                <a:latin typeface="Myriad Pro" panose="020B0503030403020204" pitchFamily="34" charset="0"/>
                <a:ea typeface="+mj-ea"/>
              </a:rPr>
              <a:t>(1961-1965</a:t>
            </a:r>
            <a:r>
              <a:rPr lang="en-US" altLang="zh-CN" sz="2400" dirty="0">
                <a:latin typeface="Myriad Pro" panose="020B0503030403020204" pitchFamily="34" charset="0"/>
                <a:ea typeface="+mj-ea"/>
              </a:rPr>
              <a:t>) </a:t>
            </a:r>
            <a:r>
              <a:rPr lang="vi-VN" altLang="zh-CN" sz="2400" dirty="0">
                <a:latin typeface="Myriad Pro" panose="020B0503030403020204" pitchFamily="34" charset="0"/>
                <a:ea typeface="+mj-ea"/>
              </a:rPr>
              <a:t>của Mĩ quân dân miền Nam đã tiến công địch trên cả ba vùng chiến lược là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07A7-EC42-4747-B3AC-08897838D01D}"/>
              </a:ext>
            </a:extLst>
          </p:cNvPr>
          <p:cNvGrpSpPr/>
          <p:nvPr/>
        </p:nvGrpSpPr>
        <p:grpSpPr>
          <a:xfrm>
            <a:off x="6362605" y="2602767"/>
            <a:ext cx="5198771" cy="1180118"/>
            <a:chOff x="6362701" y="2792966"/>
            <a:chExt cx="5200651" cy="118054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2E52141-FDE0-4476-A9DC-BDFC88B709CE}"/>
                </a:ext>
              </a:extLst>
            </p:cNvPr>
            <p:cNvSpPr/>
            <p:nvPr/>
          </p:nvSpPr>
          <p:spPr>
            <a:xfrm>
              <a:off x="6362701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B7734C1-F1A5-4699-BCD6-18CD525507DE}"/>
                </a:ext>
              </a:extLst>
            </p:cNvPr>
            <p:cNvCxnSpPr/>
            <p:nvPr/>
          </p:nvCxnSpPr>
          <p:spPr>
            <a:xfrm>
              <a:off x="7391401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16">
              <a:extLst>
                <a:ext uri="{FF2B5EF4-FFF2-40B4-BE49-F238E27FC236}">
                  <a16:creationId xmlns:a16="http://schemas.microsoft.com/office/drawing/2014/main" id="{0782212F-190A-4B44-B501-493A4DB685DB}"/>
                </a:ext>
              </a:extLst>
            </p:cNvPr>
            <p:cNvSpPr txBox="1"/>
            <p:nvPr/>
          </p:nvSpPr>
          <p:spPr>
            <a:xfrm>
              <a:off x="7524387" y="2926926"/>
              <a:ext cx="3711512" cy="9544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rừng núi, đồng bằng ven biển và đô thị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.</a:t>
              </a: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316B55-7499-4713-A135-7B63503BDE46}"/>
              </a:ext>
            </a:extLst>
          </p:cNvPr>
          <p:cNvGrpSpPr/>
          <p:nvPr/>
        </p:nvGrpSpPr>
        <p:grpSpPr>
          <a:xfrm>
            <a:off x="6362605" y="4380922"/>
            <a:ext cx="5198771" cy="1180119"/>
            <a:chOff x="6362701" y="4571761"/>
            <a:chExt cx="5200651" cy="118054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46AFD4F-57AB-4AAB-B2A4-8223775F15F3}"/>
                </a:ext>
              </a:extLst>
            </p:cNvPr>
            <p:cNvSpPr/>
            <p:nvPr/>
          </p:nvSpPr>
          <p:spPr>
            <a:xfrm>
              <a:off x="6362701" y="4571761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75E10D-9675-4AAF-9642-2E003A524DC6}"/>
                </a:ext>
              </a:extLst>
            </p:cNvPr>
            <p:cNvCxnSpPr/>
            <p:nvPr/>
          </p:nvCxnSpPr>
          <p:spPr>
            <a:xfrm>
              <a:off x="7391401" y="4655345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16">
              <a:extLst>
                <a:ext uri="{FF2B5EF4-FFF2-40B4-BE49-F238E27FC236}">
                  <a16:creationId xmlns:a16="http://schemas.microsoft.com/office/drawing/2014/main" id="{7441B323-87DB-4227-8EDA-22A7026789CA}"/>
                </a:ext>
              </a:extLst>
            </p:cNvPr>
            <p:cNvSpPr txBox="1"/>
            <p:nvPr/>
          </p:nvSpPr>
          <p:spPr>
            <a:xfrm>
              <a:off x="7490099" y="4632935"/>
              <a:ext cx="4032081" cy="954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nông thôn,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đồng bằng ven biển và đô thị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.</a:t>
              </a:r>
              <a:endPara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51" name="WordArt 6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E8662ED4-95F1-4414-8702-71FB3CF32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2" name="WordArt 7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8815510-6719-41C4-BC10-38826C78A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3" name="WordArt 8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C8E60FE-4855-4458-AEEF-F1D0B35A08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4" name="WordArt 9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4A4C0C4-07F4-4A00-BFFF-A7D22F2065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5" name="WordArt 10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DA1F94AE-3CEC-4D84-8054-7D7740AAF8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" name="WordArt 11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6F9504FF-55EA-4B95-93B0-B8FD733F46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7" name="WordArt 12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64FA84C-9B1D-415B-AFE5-6F6FD4BDC2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6229" y="105484"/>
            <a:ext cx="837897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8" name="WordArt 13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8299822-60BC-441C-9E85-7CA2EE23BD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14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31473C9-2012-4E13-8BA7-79B0C99769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15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5798FBB-1348-4A78-8081-A87614ADF2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EFA5B30-C632-40A6-9D65-5C316F92749A}"/>
              </a:ext>
            </a:extLst>
          </p:cNvPr>
          <p:cNvSpPr/>
          <p:nvPr/>
        </p:nvSpPr>
        <p:spPr>
          <a:xfrm>
            <a:off x="6094455" y="6207470"/>
            <a:ext cx="1504406" cy="50726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Thời gian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09D441-F3AF-46EA-BA75-9ACE6634CF3B}"/>
              </a:ext>
            </a:extLst>
          </p:cNvPr>
          <p:cNvGrpSpPr/>
          <p:nvPr/>
        </p:nvGrpSpPr>
        <p:grpSpPr>
          <a:xfrm>
            <a:off x="238446" y="2602760"/>
            <a:ext cx="5495737" cy="1180116"/>
            <a:chOff x="236326" y="2792966"/>
            <a:chExt cx="5497725" cy="11805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114CA2-D71D-4851-B939-BB99062DEF8A}"/>
                </a:ext>
              </a:extLst>
            </p:cNvPr>
            <p:cNvSpPr/>
            <p:nvPr/>
          </p:nvSpPr>
          <p:spPr>
            <a:xfrm>
              <a:off x="533400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173358-2764-42AF-BEC8-34C289714990}"/>
                </a:ext>
              </a:extLst>
            </p:cNvPr>
            <p:cNvCxnSpPr/>
            <p:nvPr/>
          </p:nvCxnSpPr>
          <p:spPr>
            <a:xfrm>
              <a:off x="1562100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16">
              <a:extLst>
                <a:ext uri="{FF2B5EF4-FFF2-40B4-BE49-F238E27FC236}">
                  <a16:creationId xmlns:a16="http://schemas.microsoft.com/office/drawing/2014/main" id="{A5BBC11E-A94F-404C-89FB-AAEEE6B578E2}"/>
                </a:ext>
              </a:extLst>
            </p:cNvPr>
            <p:cNvSpPr txBox="1"/>
            <p:nvPr/>
          </p:nvSpPr>
          <p:spPr>
            <a:xfrm>
              <a:off x="1701967" y="2941547"/>
              <a:ext cx="3711512" cy="954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rừng núi, đồng bằng ven biển và nông thôn.</a:t>
              </a:r>
            </a:p>
          </p:txBody>
        </p:sp>
        <p:sp>
          <p:nvSpPr>
            <p:cNvPr id="37" name="文本框 16">
              <a:extLst>
                <a:ext uri="{FF2B5EF4-FFF2-40B4-BE49-F238E27FC236}">
                  <a16:creationId xmlns:a16="http://schemas.microsoft.com/office/drawing/2014/main" id="{E77A8DC3-D6EF-48DA-9246-CE2C7EF78EBB}"/>
                </a:ext>
              </a:extLst>
            </p:cNvPr>
            <p:cNvSpPr txBox="1"/>
            <p:nvPr/>
          </p:nvSpPr>
          <p:spPr>
            <a:xfrm>
              <a:off x="236326" y="3181350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A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0" name="文本框 16">
            <a:extLst>
              <a:ext uri="{FF2B5EF4-FFF2-40B4-BE49-F238E27FC236}">
                <a16:creationId xmlns:a16="http://schemas.microsoft.com/office/drawing/2014/main" id="{029A502F-9EDF-44B6-82C7-8729D1C393C4}"/>
              </a:ext>
            </a:extLst>
          </p:cNvPr>
          <p:cNvSpPr txBox="1"/>
          <p:nvPr/>
        </p:nvSpPr>
        <p:spPr>
          <a:xfrm>
            <a:off x="6065638" y="2991009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B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sp>
        <p:nvSpPr>
          <p:cNvPr id="48" name="文本框 16">
            <a:extLst>
              <a:ext uri="{FF2B5EF4-FFF2-40B4-BE49-F238E27FC236}">
                <a16:creationId xmlns:a16="http://schemas.microsoft.com/office/drawing/2014/main" id="{811ED7F1-2C69-4A04-97C9-C01D9EF38ACC}"/>
              </a:ext>
            </a:extLst>
          </p:cNvPr>
          <p:cNvSpPr txBox="1"/>
          <p:nvPr/>
        </p:nvSpPr>
        <p:spPr>
          <a:xfrm>
            <a:off x="6065638" y="4769162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D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sp>
        <p:nvSpPr>
          <p:cNvPr id="67" name="椭圆 15">
            <a:extLst>
              <a:ext uri="{FF2B5EF4-FFF2-40B4-BE49-F238E27FC236}">
                <a16:creationId xmlns:a16="http://schemas.microsoft.com/office/drawing/2014/main" id="{F2C3CE5C-FDED-407D-9A62-A540FDD0939A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8" name="椭圆 17">
            <a:extLst>
              <a:ext uri="{FF2B5EF4-FFF2-40B4-BE49-F238E27FC236}">
                <a16:creationId xmlns:a16="http://schemas.microsoft.com/office/drawing/2014/main" id="{204CE8DC-F91B-46CB-B314-CD40516212DF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F55FC65-A87F-4F0E-98B7-A1638D285DD3}"/>
              </a:ext>
            </a:extLst>
          </p:cNvPr>
          <p:cNvSpPr/>
          <p:nvPr/>
        </p:nvSpPr>
        <p:spPr>
          <a:xfrm>
            <a:off x="4229776" y="6199834"/>
            <a:ext cx="1504406" cy="5072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Đáp án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E8488ED-6307-4C60-9862-44C0195F5587}"/>
              </a:ext>
            </a:extLst>
          </p:cNvPr>
          <p:cNvGrpSpPr/>
          <p:nvPr/>
        </p:nvGrpSpPr>
        <p:grpSpPr>
          <a:xfrm>
            <a:off x="238446" y="4320257"/>
            <a:ext cx="5495736" cy="1184692"/>
            <a:chOff x="236326" y="4511084"/>
            <a:chExt cx="5497725" cy="1185121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A3AA04E-4B07-4D0C-A62D-101F721CC3C0}"/>
                </a:ext>
              </a:extLst>
            </p:cNvPr>
            <p:cNvSpPr/>
            <p:nvPr/>
          </p:nvSpPr>
          <p:spPr>
            <a:xfrm>
              <a:off x="533400" y="4511084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3027E5A-A038-426D-8033-2C85FB18B3F0}"/>
                </a:ext>
              </a:extLst>
            </p:cNvPr>
            <p:cNvCxnSpPr/>
            <p:nvPr/>
          </p:nvCxnSpPr>
          <p:spPr>
            <a:xfrm>
              <a:off x="1562100" y="4621688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文本框 16">
              <a:extLst>
                <a:ext uri="{FF2B5EF4-FFF2-40B4-BE49-F238E27FC236}">
                  <a16:creationId xmlns:a16="http://schemas.microsoft.com/office/drawing/2014/main" id="{E998F36E-FB42-4C43-A8BB-4C3DB60CE484}"/>
                </a:ext>
              </a:extLst>
            </p:cNvPr>
            <p:cNvSpPr txBox="1"/>
            <p:nvPr/>
          </p:nvSpPr>
          <p:spPr>
            <a:xfrm>
              <a:off x="236326" y="5032818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78" name="文本框 16">
            <a:extLst>
              <a:ext uri="{FF2B5EF4-FFF2-40B4-BE49-F238E27FC236}">
                <a16:creationId xmlns:a16="http://schemas.microsoft.com/office/drawing/2014/main" id="{34268785-063D-4D15-B15C-0590988F10F7}"/>
              </a:ext>
            </a:extLst>
          </p:cNvPr>
          <p:cNvSpPr txBox="1"/>
          <p:nvPr/>
        </p:nvSpPr>
        <p:spPr>
          <a:xfrm>
            <a:off x="1638683" y="4380922"/>
            <a:ext cx="38730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rừng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núi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,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nông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thôn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,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đồng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bằng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đô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thị</a:t>
            </a:r>
            <a:endParaRPr lang="vi-VN" altLang="zh-CN" sz="2800" dirty="0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7D81C41-0AD2-4B74-BF20-A0E33BA967FD}"/>
              </a:ext>
            </a:extLst>
          </p:cNvPr>
          <p:cNvGrpSpPr/>
          <p:nvPr/>
        </p:nvGrpSpPr>
        <p:grpSpPr>
          <a:xfrm>
            <a:off x="191879" y="4171119"/>
            <a:ext cx="5736951" cy="1444563"/>
            <a:chOff x="10045912" y="1571173"/>
            <a:chExt cx="5497726" cy="1180545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B5F0C643-295D-415C-BC38-97A4099E4E43}"/>
                </a:ext>
              </a:extLst>
            </p:cNvPr>
            <p:cNvSpPr/>
            <p:nvPr/>
          </p:nvSpPr>
          <p:spPr>
            <a:xfrm>
              <a:off x="10342987" y="1571173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sp>
          <p:nvSpPr>
            <p:cNvPr id="81" name="文本框 16">
              <a:extLst>
                <a:ext uri="{FF2B5EF4-FFF2-40B4-BE49-F238E27FC236}">
                  <a16:creationId xmlns:a16="http://schemas.microsoft.com/office/drawing/2014/main" id="{F59BB362-3530-482A-AC38-3FF342973651}"/>
                </a:ext>
              </a:extLst>
            </p:cNvPr>
            <p:cNvSpPr txBox="1"/>
            <p:nvPr/>
          </p:nvSpPr>
          <p:spPr>
            <a:xfrm>
              <a:off x="10045912" y="1959557"/>
              <a:ext cx="1759707" cy="541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E82E446-2F40-4547-91C8-3DD07520AFD3}"/>
                </a:ext>
              </a:extLst>
            </p:cNvPr>
            <p:cNvCxnSpPr/>
            <p:nvPr/>
          </p:nvCxnSpPr>
          <p:spPr>
            <a:xfrm>
              <a:off x="11371686" y="1654757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文本框 16">
              <a:extLst>
                <a:ext uri="{FF2B5EF4-FFF2-40B4-BE49-F238E27FC236}">
                  <a16:creationId xmlns:a16="http://schemas.microsoft.com/office/drawing/2014/main" id="{195ED916-7A39-4CC0-B089-08FC26BFB373}"/>
                </a:ext>
              </a:extLst>
            </p:cNvPr>
            <p:cNvSpPr txBox="1"/>
            <p:nvPr/>
          </p:nvSpPr>
          <p:spPr>
            <a:xfrm>
              <a:off x="11486407" y="1736601"/>
              <a:ext cx="3711512" cy="779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rừng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núi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,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nông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thôn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,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đồng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bằng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và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đô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thị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.</a:t>
              </a:r>
              <a:endPara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7933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0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7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F60FD9-CE0A-4998-B55A-0D0BF3E6C663}"/>
              </a:ext>
            </a:extLst>
          </p:cNvPr>
          <p:cNvSpPr/>
          <p:nvPr/>
        </p:nvSpPr>
        <p:spPr>
          <a:xfrm>
            <a:off x="238446" y="736332"/>
            <a:ext cx="11894011" cy="11826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b="1" dirty="0">
              <a:solidFill>
                <a:schemeClr val="bg1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EA9D3E6D-96B1-41BD-ADD4-D6AF35A19845}"/>
              </a:ext>
            </a:extLst>
          </p:cNvPr>
          <p:cNvSpPr txBox="1"/>
          <p:nvPr/>
        </p:nvSpPr>
        <p:spPr>
          <a:xfrm>
            <a:off x="-237633" y="1285173"/>
            <a:ext cx="3082566" cy="750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8797" b="1">
                <a:solidFill>
                  <a:srgbClr val="354CA1"/>
                </a:solidFill>
                <a:latin typeface="Myriad Pro" panose="020B0503030403020204" pitchFamily="34" charset="0"/>
                <a:ea typeface="+mj-ea"/>
              </a:rPr>
              <a:t>04</a:t>
            </a:r>
            <a:endParaRPr lang="vi-VN" altLang="zh-CN" sz="8797" b="1">
              <a:solidFill>
                <a:srgbClr val="354CA1"/>
              </a:solidFill>
              <a:latin typeface="Myriad Pro" panose="020B0503030403020204" pitchFamily="34" charset="0"/>
              <a:ea typeface="+mj-ea"/>
            </a:endParaRPr>
          </a:p>
        </p:txBody>
      </p:sp>
      <p:sp>
        <p:nvSpPr>
          <p:cNvPr id="29" name="文本框 16">
            <a:extLst>
              <a:ext uri="{FF2B5EF4-FFF2-40B4-BE49-F238E27FC236}">
                <a16:creationId xmlns:a16="http://schemas.microsoft.com/office/drawing/2014/main" id="{A479A3D1-307C-4BBA-90FE-A14BA469ADA2}"/>
              </a:ext>
            </a:extLst>
          </p:cNvPr>
          <p:cNvSpPr txBox="1"/>
          <p:nvPr/>
        </p:nvSpPr>
        <p:spPr>
          <a:xfrm>
            <a:off x="2284096" y="964479"/>
            <a:ext cx="9123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2800" dirty="0">
                <a:latin typeface="Myriad Pro" panose="020B0503030403020204" pitchFamily="34" charset="0"/>
                <a:ea typeface="+mj-ea"/>
              </a:rPr>
              <a:t>Âm mưu cơ bản của chiến lược “Chiến tranh đặc biệt “ là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07A7-EC42-4747-B3AC-08897838D01D}"/>
              </a:ext>
            </a:extLst>
          </p:cNvPr>
          <p:cNvGrpSpPr/>
          <p:nvPr/>
        </p:nvGrpSpPr>
        <p:grpSpPr>
          <a:xfrm>
            <a:off x="6362605" y="2602767"/>
            <a:ext cx="5198771" cy="1180118"/>
            <a:chOff x="6362701" y="2792966"/>
            <a:chExt cx="5200651" cy="118054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2E52141-FDE0-4476-A9DC-BDFC88B709CE}"/>
                </a:ext>
              </a:extLst>
            </p:cNvPr>
            <p:cNvSpPr/>
            <p:nvPr/>
          </p:nvSpPr>
          <p:spPr>
            <a:xfrm>
              <a:off x="6362701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B7734C1-F1A5-4699-BCD6-18CD525507DE}"/>
                </a:ext>
              </a:extLst>
            </p:cNvPr>
            <p:cNvCxnSpPr/>
            <p:nvPr/>
          </p:nvCxnSpPr>
          <p:spPr>
            <a:xfrm>
              <a:off x="7391401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16">
              <a:extLst>
                <a:ext uri="{FF2B5EF4-FFF2-40B4-BE49-F238E27FC236}">
                  <a16:creationId xmlns:a16="http://schemas.microsoft.com/office/drawing/2014/main" id="{0782212F-190A-4B44-B501-493A4DB685DB}"/>
                </a:ext>
              </a:extLst>
            </p:cNvPr>
            <p:cNvSpPr txBox="1"/>
            <p:nvPr/>
          </p:nvSpPr>
          <p:spPr>
            <a:xfrm>
              <a:off x="7531268" y="2997833"/>
              <a:ext cx="3711512" cy="831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T</a:t>
              </a:r>
              <a:r>
                <a:rPr lang="vi-VN" altLang="zh-CN" sz="24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ìm Mĩ mà đánh, tìm ngụy mà diệt.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316B55-7499-4713-A135-7B63503BDE46}"/>
              </a:ext>
            </a:extLst>
          </p:cNvPr>
          <p:cNvGrpSpPr/>
          <p:nvPr/>
        </p:nvGrpSpPr>
        <p:grpSpPr>
          <a:xfrm>
            <a:off x="6321447" y="4365045"/>
            <a:ext cx="5198771" cy="1180119"/>
            <a:chOff x="6362701" y="4571761"/>
            <a:chExt cx="5200651" cy="118054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46AFD4F-57AB-4AAB-B2A4-8223775F15F3}"/>
                </a:ext>
              </a:extLst>
            </p:cNvPr>
            <p:cNvSpPr/>
            <p:nvPr/>
          </p:nvSpPr>
          <p:spPr>
            <a:xfrm>
              <a:off x="6362701" y="4571761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75E10D-9675-4AAF-9642-2E003A524DC6}"/>
                </a:ext>
              </a:extLst>
            </p:cNvPr>
            <p:cNvCxnSpPr/>
            <p:nvPr/>
          </p:nvCxnSpPr>
          <p:spPr>
            <a:xfrm>
              <a:off x="7391401" y="4655345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16">
              <a:extLst>
                <a:ext uri="{FF2B5EF4-FFF2-40B4-BE49-F238E27FC236}">
                  <a16:creationId xmlns:a16="http://schemas.microsoft.com/office/drawing/2014/main" id="{7441B323-87DB-4227-8EDA-22A7026789CA}"/>
                </a:ext>
              </a:extLst>
            </p:cNvPr>
            <p:cNvSpPr txBox="1"/>
            <p:nvPr/>
          </p:nvSpPr>
          <p:spPr>
            <a:xfrm>
              <a:off x="7531267" y="4936477"/>
              <a:ext cx="3711512" cy="400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vi-VN" altLang="zh-CN" sz="20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51" name="WordArt 6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E8662ED4-95F1-4414-8702-71FB3CF32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2" name="WordArt 7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8815510-6719-41C4-BC10-38826C78A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3" name="WordArt 8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C8E60FE-4855-4458-AEEF-F1D0B35A08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4" name="WordArt 9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4A4C0C4-07F4-4A00-BFFF-A7D22F2065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5" name="WordArt 10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DA1F94AE-3CEC-4D84-8054-7D7740AAF8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" name="WordArt 11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6F9504FF-55EA-4B95-93B0-B8FD733F46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7" name="WordArt 12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64FA84C-9B1D-415B-AFE5-6F6FD4BDC2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6229" y="105484"/>
            <a:ext cx="837897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8" name="WordArt 13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8299822-60BC-441C-9E85-7CA2EE23BD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14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31473C9-2012-4E13-8BA7-79B0C99769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15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5798FBB-1348-4A78-8081-A87614ADF2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EFA5B30-C632-40A6-9D65-5C316F92749A}"/>
              </a:ext>
            </a:extLst>
          </p:cNvPr>
          <p:cNvSpPr/>
          <p:nvPr/>
        </p:nvSpPr>
        <p:spPr>
          <a:xfrm>
            <a:off x="6094455" y="6207470"/>
            <a:ext cx="1504406" cy="50726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Thời gian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09D441-F3AF-46EA-BA75-9ACE6634CF3B}"/>
              </a:ext>
            </a:extLst>
          </p:cNvPr>
          <p:cNvGrpSpPr/>
          <p:nvPr/>
        </p:nvGrpSpPr>
        <p:grpSpPr>
          <a:xfrm>
            <a:off x="238446" y="2602760"/>
            <a:ext cx="5495737" cy="1180116"/>
            <a:chOff x="236326" y="2792966"/>
            <a:chExt cx="5497725" cy="11805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114CA2-D71D-4851-B939-BB99062DEF8A}"/>
                </a:ext>
              </a:extLst>
            </p:cNvPr>
            <p:cNvSpPr/>
            <p:nvPr/>
          </p:nvSpPr>
          <p:spPr>
            <a:xfrm>
              <a:off x="533400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173358-2764-42AF-BEC8-34C289714990}"/>
                </a:ext>
              </a:extLst>
            </p:cNvPr>
            <p:cNvCxnSpPr/>
            <p:nvPr/>
          </p:nvCxnSpPr>
          <p:spPr>
            <a:xfrm>
              <a:off x="1562100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16">
              <a:extLst>
                <a:ext uri="{FF2B5EF4-FFF2-40B4-BE49-F238E27FC236}">
                  <a16:creationId xmlns:a16="http://schemas.microsoft.com/office/drawing/2014/main" id="{A5BBC11E-A94F-404C-89FB-AAEEE6B578E2}"/>
                </a:ext>
              </a:extLst>
            </p:cNvPr>
            <p:cNvSpPr txBox="1"/>
            <p:nvPr/>
          </p:nvSpPr>
          <p:spPr>
            <a:xfrm>
              <a:off x="1701967" y="3029167"/>
              <a:ext cx="3711512" cy="831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4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dùng người Đông Dương đánh người Đông Dương</a:t>
              </a:r>
            </a:p>
          </p:txBody>
        </p:sp>
        <p:sp>
          <p:nvSpPr>
            <p:cNvPr id="37" name="文本框 16">
              <a:extLst>
                <a:ext uri="{FF2B5EF4-FFF2-40B4-BE49-F238E27FC236}">
                  <a16:creationId xmlns:a16="http://schemas.microsoft.com/office/drawing/2014/main" id="{E77A8DC3-D6EF-48DA-9246-CE2C7EF78EBB}"/>
                </a:ext>
              </a:extLst>
            </p:cNvPr>
            <p:cNvSpPr txBox="1"/>
            <p:nvPr/>
          </p:nvSpPr>
          <p:spPr>
            <a:xfrm>
              <a:off x="236326" y="3181350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A</a:t>
              </a:r>
              <a:endParaRPr lang="vi-VN" altLang="zh-CN" sz="5998" b="1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0" name="文本框 16">
            <a:extLst>
              <a:ext uri="{FF2B5EF4-FFF2-40B4-BE49-F238E27FC236}">
                <a16:creationId xmlns:a16="http://schemas.microsoft.com/office/drawing/2014/main" id="{029A502F-9EDF-44B6-82C7-8729D1C393C4}"/>
              </a:ext>
            </a:extLst>
          </p:cNvPr>
          <p:cNvSpPr txBox="1"/>
          <p:nvPr/>
        </p:nvSpPr>
        <p:spPr>
          <a:xfrm>
            <a:off x="6065638" y="2991009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B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38C3F0-7284-4179-BDEA-8CE95EB6C1E4}"/>
              </a:ext>
            </a:extLst>
          </p:cNvPr>
          <p:cNvGrpSpPr/>
          <p:nvPr/>
        </p:nvGrpSpPr>
        <p:grpSpPr>
          <a:xfrm>
            <a:off x="238446" y="4320257"/>
            <a:ext cx="5495737" cy="1184692"/>
            <a:chOff x="236326" y="4511084"/>
            <a:chExt cx="5497725" cy="118512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C2AA9E-46A2-444F-B008-A965CF6873F6}"/>
                </a:ext>
              </a:extLst>
            </p:cNvPr>
            <p:cNvSpPr/>
            <p:nvPr/>
          </p:nvSpPr>
          <p:spPr>
            <a:xfrm>
              <a:off x="533400" y="4511084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5F638DD-6736-4977-A42E-CF47FC2D7A93}"/>
                </a:ext>
              </a:extLst>
            </p:cNvPr>
            <p:cNvCxnSpPr/>
            <p:nvPr/>
          </p:nvCxnSpPr>
          <p:spPr>
            <a:xfrm>
              <a:off x="1562100" y="4621688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16">
              <a:extLst>
                <a:ext uri="{FF2B5EF4-FFF2-40B4-BE49-F238E27FC236}">
                  <a16:creationId xmlns:a16="http://schemas.microsoft.com/office/drawing/2014/main" id="{A84BFEA5-E508-4036-A553-0E255975F731}"/>
                </a:ext>
              </a:extLst>
            </p:cNvPr>
            <p:cNvSpPr txBox="1"/>
            <p:nvPr/>
          </p:nvSpPr>
          <p:spPr>
            <a:xfrm>
              <a:off x="236326" y="5032818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8" name="文本框 16">
            <a:extLst>
              <a:ext uri="{FF2B5EF4-FFF2-40B4-BE49-F238E27FC236}">
                <a16:creationId xmlns:a16="http://schemas.microsoft.com/office/drawing/2014/main" id="{811ED7F1-2C69-4A04-97C9-C01D9EF38ACC}"/>
              </a:ext>
            </a:extLst>
          </p:cNvPr>
          <p:cNvSpPr txBox="1"/>
          <p:nvPr/>
        </p:nvSpPr>
        <p:spPr>
          <a:xfrm>
            <a:off x="6065638" y="4769162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D</a:t>
            </a:r>
            <a:endParaRPr lang="vi-VN" altLang="zh-CN" sz="5998" b="1" dirty="0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BC31C6-982B-4CD6-9131-B83B6A6244B0}"/>
              </a:ext>
            </a:extLst>
          </p:cNvPr>
          <p:cNvGrpSpPr/>
          <p:nvPr/>
        </p:nvGrpSpPr>
        <p:grpSpPr>
          <a:xfrm>
            <a:off x="199362" y="4129378"/>
            <a:ext cx="5738371" cy="1444563"/>
            <a:chOff x="10045912" y="1546700"/>
            <a:chExt cx="5499087" cy="118054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A39606E-4516-4A62-A82E-0FE201B707E6}"/>
                </a:ext>
              </a:extLst>
            </p:cNvPr>
            <p:cNvSpPr/>
            <p:nvPr/>
          </p:nvSpPr>
          <p:spPr>
            <a:xfrm>
              <a:off x="10344348" y="1546700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sp>
          <p:nvSpPr>
            <p:cNvPr id="63" name="文本框 16">
              <a:extLst>
                <a:ext uri="{FF2B5EF4-FFF2-40B4-BE49-F238E27FC236}">
                  <a16:creationId xmlns:a16="http://schemas.microsoft.com/office/drawing/2014/main" id="{8B8065EE-C32F-49BB-8B29-58BE73834C18}"/>
                </a:ext>
              </a:extLst>
            </p:cNvPr>
            <p:cNvSpPr txBox="1"/>
            <p:nvPr/>
          </p:nvSpPr>
          <p:spPr>
            <a:xfrm>
              <a:off x="10045912" y="1959557"/>
              <a:ext cx="1759707" cy="541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2468B61-FD5C-4F2E-8BA4-00C5350579CE}"/>
                </a:ext>
              </a:extLst>
            </p:cNvPr>
            <p:cNvCxnSpPr/>
            <p:nvPr/>
          </p:nvCxnSpPr>
          <p:spPr>
            <a:xfrm>
              <a:off x="11371686" y="1654757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16">
              <a:extLst>
                <a:ext uri="{FF2B5EF4-FFF2-40B4-BE49-F238E27FC236}">
                  <a16:creationId xmlns:a16="http://schemas.microsoft.com/office/drawing/2014/main" id="{ACCBEE9A-6872-4B3C-99FD-89C671DBB870}"/>
                </a:ext>
              </a:extLst>
            </p:cNvPr>
            <p:cNvSpPr txBox="1"/>
            <p:nvPr/>
          </p:nvSpPr>
          <p:spPr>
            <a:xfrm>
              <a:off x="11428245" y="1704773"/>
              <a:ext cx="3711512" cy="6791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4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dùng người Việt đánh người Việt</a:t>
              </a:r>
            </a:p>
          </p:txBody>
        </p:sp>
      </p:grpSp>
      <p:sp>
        <p:nvSpPr>
          <p:cNvPr id="67" name="椭圆 15">
            <a:extLst>
              <a:ext uri="{FF2B5EF4-FFF2-40B4-BE49-F238E27FC236}">
                <a16:creationId xmlns:a16="http://schemas.microsoft.com/office/drawing/2014/main" id="{F2C3CE5C-FDED-407D-9A62-A540FDD0939A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8" name="椭圆 17">
            <a:extLst>
              <a:ext uri="{FF2B5EF4-FFF2-40B4-BE49-F238E27FC236}">
                <a16:creationId xmlns:a16="http://schemas.microsoft.com/office/drawing/2014/main" id="{204CE8DC-F91B-46CB-B314-CD40516212DF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F55FC65-A87F-4F0E-98B7-A1638D285DD3}"/>
              </a:ext>
            </a:extLst>
          </p:cNvPr>
          <p:cNvSpPr/>
          <p:nvPr/>
        </p:nvSpPr>
        <p:spPr>
          <a:xfrm>
            <a:off x="4229776" y="6199834"/>
            <a:ext cx="1504406" cy="5072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Đáp án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D92CC03-EA5B-4910-845F-E777370A62DA}"/>
              </a:ext>
            </a:extLst>
          </p:cNvPr>
          <p:cNvSpPr txBox="1"/>
          <p:nvPr/>
        </p:nvSpPr>
        <p:spPr>
          <a:xfrm>
            <a:off x="7792364" y="4444551"/>
            <a:ext cx="2914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thay màu da trên xác chết</a:t>
            </a:r>
            <a:endParaRPr lang="en-SG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3" name="文本框 16">
            <a:extLst>
              <a:ext uri="{FF2B5EF4-FFF2-40B4-BE49-F238E27FC236}">
                <a16:creationId xmlns:a16="http://schemas.microsoft.com/office/drawing/2014/main" id="{5993C509-392C-449A-AF29-9F3A375A5647}"/>
              </a:ext>
            </a:extLst>
          </p:cNvPr>
          <p:cNvSpPr txBox="1"/>
          <p:nvPr/>
        </p:nvSpPr>
        <p:spPr>
          <a:xfrm>
            <a:off x="1626164" y="4314131"/>
            <a:ext cx="3873013" cy="83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24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 dùng người Việt đánh người Việt</a:t>
            </a:r>
          </a:p>
        </p:txBody>
      </p:sp>
    </p:spTree>
    <p:extLst>
      <p:ext uri="{BB962C8B-B14F-4D97-AF65-F5344CB8AC3E}">
        <p14:creationId xmlns:p14="http://schemas.microsoft.com/office/powerpoint/2010/main" val="1836100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F60FD9-CE0A-4998-B55A-0D0BF3E6C663}"/>
              </a:ext>
            </a:extLst>
          </p:cNvPr>
          <p:cNvSpPr/>
          <p:nvPr/>
        </p:nvSpPr>
        <p:spPr>
          <a:xfrm>
            <a:off x="135507" y="746390"/>
            <a:ext cx="11894011" cy="11826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b="1" dirty="0">
              <a:solidFill>
                <a:schemeClr val="bg1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EA9D3E6D-96B1-41BD-ADD4-D6AF35A19845}"/>
              </a:ext>
            </a:extLst>
          </p:cNvPr>
          <p:cNvSpPr txBox="1"/>
          <p:nvPr/>
        </p:nvSpPr>
        <p:spPr>
          <a:xfrm>
            <a:off x="-237633" y="1285173"/>
            <a:ext cx="3082566" cy="750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8797" b="1" dirty="0">
                <a:solidFill>
                  <a:srgbClr val="354CA1"/>
                </a:solidFill>
                <a:latin typeface="Myriad Pro" panose="020B0503030403020204" pitchFamily="34" charset="0"/>
                <a:ea typeface="+mj-ea"/>
              </a:rPr>
              <a:t>05</a:t>
            </a:r>
            <a:endParaRPr lang="vi-VN" altLang="zh-CN" sz="8797" b="1" dirty="0">
              <a:solidFill>
                <a:srgbClr val="354CA1"/>
              </a:solidFill>
              <a:latin typeface="Myriad Pro" panose="020B0503030403020204" pitchFamily="34" charset="0"/>
              <a:ea typeface="+mj-ea"/>
            </a:endParaRPr>
          </a:p>
        </p:txBody>
      </p:sp>
      <p:sp>
        <p:nvSpPr>
          <p:cNvPr id="29" name="文本框 16">
            <a:extLst>
              <a:ext uri="{FF2B5EF4-FFF2-40B4-BE49-F238E27FC236}">
                <a16:creationId xmlns:a16="http://schemas.microsoft.com/office/drawing/2014/main" id="{A479A3D1-307C-4BBA-90FE-A14BA469ADA2}"/>
              </a:ext>
            </a:extLst>
          </p:cNvPr>
          <p:cNvSpPr txBox="1"/>
          <p:nvPr/>
        </p:nvSpPr>
        <p:spPr>
          <a:xfrm>
            <a:off x="2015506" y="837776"/>
            <a:ext cx="1001401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“Xương sống” của chiến lược “Chiến tranh đặc biệt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 Mĩ tiến hành ở Miền Nam Việt Nam là</a:t>
            </a:r>
            <a:endParaRPr lang="en-S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07A7-EC42-4747-B3AC-08897838D01D}"/>
              </a:ext>
            </a:extLst>
          </p:cNvPr>
          <p:cNvGrpSpPr/>
          <p:nvPr/>
        </p:nvGrpSpPr>
        <p:grpSpPr>
          <a:xfrm>
            <a:off x="6362605" y="2602767"/>
            <a:ext cx="5198771" cy="1180118"/>
            <a:chOff x="6362701" y="2792966"/>
            <a:chExt cx="5200651" cy="118054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2E52141-FDE0-4476-A9DC-BDFC88B709CE}"/>
                </a:ext>
              </a:extLst>
            </p:cNvPr>
            <p:cNvSpPr/>
            <p:nvPr/>
          </p:nvSpPr>
          <p:spPr>
            <a:xfrm>
              <a:off x="6362701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B7734C1-F1A5-4699-BCD6-18CD525507DE}"/>
                </a:ext>
              </a:extLst>
            </p:cNvPr>
            <p:cNvCxnSpPr/>
            <p:nvPr/>
          </p:nvCxnSpPr>
          <p:spPr>
            <a:xfrm>
              <a:off x="7391401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16">
              <a:extLst>
                <a:ext uri="{FF2B5EF4-FFF2-40B4-BE49-F238E27FC236}">
                  <a16:creationId xmlns:a16="http://schemas.microsoft.com/office/drawing/2014/main" id="{0782212F-190A-4B44-B501-493A4DB685DB}"/>
                </a:ext>
              </a:extLst>
            </p:cNvPr>
            <p:cNvSpPr txBox="1"/>
            <p:nvPr/>
          </p:nvSpPr>
          <p:spPr>
            <a:xfrm>
              <a:off x="7531268" y="2811284"/>
              <a:ext cx="3711512" cy="461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vi-VN" altLang="zh-CN" sz="24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316B55-7499-4713-A135-7B63503BDE46}"/>
              </a:ext>
            </a:extLst>
          </p:cNvPr>
          <p:cNvGrpSpPr/>
          <p:nvPr/>
        </p:nvGrpSpPr>
        <p:grpSpPr>
          <a:xfrm>
            <a:off x="6362605" y="4380923"/>
            <a:ext cx="5198771" cy="1180119"/>
            <a:chOff x="6362701" y="4571761"/>
            <a:chExt cx="5200651" cy="118054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46AFD4F-57AB-4AAB-B2A4-8223775F15F3}"/>
                </a:ext>
              </a:extLst>
            </p:cNvPr>
            <p:cNvSpPr/>
            <p:nvPr/>
          </p:nvSpPr>
          <p:spPr>
            <a:xfrm>
              <a:off x="6362701" y="4571761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75E10D-9675-4AAF-9642-2E003A524DC6}"/>
                </a:ext>
              </a:extLst>
            </p:cNvPr>
            <p:cNvCxnSpPr/>
            <p:nvPr/>
          </p:nvCxnSpPr>
          <p:spPr>
            <a:xfrm>
              <a:off x="7391401" y="4655345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WordArt 6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E8662ED4-95F1-4414-8702-71FB3CF32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2" name="WordArt 7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8815510-6719-41C4-BC10-38826C78A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3" name="WordArt 8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C8E60FE-4855-4458-AEEF-F1D0B35A08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4" name="WordArt 9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4A4C0C4-07F4-4A00-BFFF-A7D22F2065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5" name="WordArt 10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DA1F94AE-3CEC-4D84-8054-7D7740AAF8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" name="WordArt 11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6F9504FF-55EA-4B95-93B0-B8FD733F46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7" name="WordArt 12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64FA84C-9B1D-415B-AFE5-6F6FD4BDC2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6229" y="105484"/>
            <a:ext cx="837897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8" name="WordArt 13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8299822-60BC-441C-9E85-7CA2EE23BD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14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31473C9-2012-4E13-8BA7-79B0C99769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15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5798FBB-1348-4A78-8081-A87614ADF2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EFA5B30-C632-40A6-9D65-5C316F92749A}"/>
              </a:ext>
            </a:extLst>
          </p:cNvPr>
          <p:cNvSpPr/>
          <p:nvPr/>
        </p:nvSpPr>
        <p:spPr>
          <a:xfrm>
            <a:off x="6094455" y="6207470"/>
            <a:ext cx="1504406" cy="50726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Thời gian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09D441-F3AF-46EA-BA75-9ACE6634CF3B}"/>
              </a:ext>
            </a:extLst>
          </p:cNvPr>
          <p:cNvGrpSpPr/>
          <p:nvPr/>
        </p:nvGrpSpPr>
        <p:grpSpPr>
          <a:xfrm>
            <a:off x="238446" y="2602765"/>
            <a:ext cx="5495737" cy="1180118"/>
            <a:chOff x="236326" y="2792966"/>
            <a:chExt cx="5497725" cy="11805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114CA2-D71D-4851-B939-BB99062DEF8A}"/>
                </a:ext>
              </a:extLst>
            </p:cNvPr>
            <p:cNvSpPr/>
            <p:nvPr/>
          </p:nvSpPr>
          <p:spPr>
            <a:xfrm>
              <a:off x="533400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173358-2764-42AF-BEC8-34C289714990}"/>
                </a:ext>
              </a:extLst>
            </p:cNvPr>
            <p:cNvCxnSpPr/>
            <p:nvPr/>
          </p:nvCxnSpPr>
          <p:spPr>
            <a:xfrm>
              <a:off x="1562100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16">
              <a:extLst>
                <a:ext uri="{FF2B5EF4-FFF2-40B4-BE49-F238E27FC236}">
                  <a16:creationId xmlns:a16="http://schemas.microsoft.com/office/drawing/2014/main" id="{A5BBC11E-A94F-404C-89FB-AAEEE6B578E2}"/>
                </a:ext>
              </a:extLst>
            </p:cNvPr>
            <p:cNvSpPr txBox="1"/>
            <p:nvPr/>
          </p:nvSpPr>
          <p:spPr>
            <a:xfrm>
              <a:off x="1813938" y="3061911"/>
              <a:ext cx="3828611" cy="523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sz="2800" dirty="0">
                  <a:solidFill>
                    <a:schemeClr val="bg1">
                      <a:lumMod val="9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trực thăng vận</a:t>
              </a:r>
              <a:endParaRPr lang="vi-VN" altLang="zh-CN" sz="3200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sp>
          <p:nvSpPr>
            <p:cNvPr id="37" name="文本框 16">
              <a:extLst>
                <a:ext uri="{FF2B5EF4-FFF2-40B4-BE49-F238E27FC236}">
                  <a16:creationId xmlns:a16="http://schemas.microsoft.com/office/drawing/2014/main" id="{E77A8DC3-D6EF-48DA-9246-CE2C7EF78EBB}"/>
                </a:ext>
              </a:extLst>
            </p:cNvPr>
            <p:cNvSpPr txBox="1"/>
            <p:nvPr/>
          </p:nvSpPr>
          <p:spPr>
            <a:xfrm>
              <a:off x="236326" y="3181350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A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0" name="文本框 16">
            <a:extLst>
              <a:ext uri="{FF2B5EF4-FFF2-40B4-BE49-F238E27FC236}">
                <a16:creationId xmlns:a16="http://schemas.microsoft.com/office/drawing/2014/main" id="{029A502F-9EDF-44B6-82C7-8729D1C393C4}"/>
              </a:ext>
            </a:extLst>
          </p:cNvPr>
          <p:cNvSpPr txBox="1"/>
          <p:nvPr/>
        </p:nvSpPr>
        <p:spPr>
          <a:xfrm>
            <a:off x="6065638" y="2991009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B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38C3F0-7284-4179-BDEA-8CE95EB6C1E4}"/>
              </a:ext>
            </a:extLst>
          </p:cNvPr>
          <p:cNvGrpSpPr/>
          <p:nvPr/>
        </p:nvGrpSpPr>
        <p:grpSpPr>
          <a:xfrm>
            <a:off x="238446" y="4320261"/>
            <a:ext cx="5495737" cy="1184693"/>
            <a:chOff x="236326" y="4511084"/>
            <a:chExt cx="5497725" cy="118512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C2AA9E-46A2-444F-B008-A965CF6873F6}"/>
                </a:ext>
              </a:extLst>
            </p:cNvPr>
            <p:cNvSpPr/>
            <p:nvPr/>
          </p:nvSpPr>
          <p:spPr>
            <a:xfrm>
              <a:off x="533400" y="4511084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5F638DD-6736-4977-A42E-CF47FC2D7A93}"/>
                </a:ext>
              </a:extLst>
            </p:cNvPr>
            <p:cNvCxnSpPr/>
            <p:nvPr/>
          </p:nvCxnSpPr>
          <p:spPr>
            <a:xfrm>
              <a:off x="1562100" y="4621688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16">
              <a:extLst>
                <a:ext uri="{FF2B5EF4-FFF2-40B4-BE49-F238E27FC236}">
                  <a16:creationId xmlns:a16="http://schemas.microsoft.com/office/drawing/2014/main" id="{A84BFEA5-E508-4036-A553-0E255975F731}"/>
                </a:ext>
              </a:extLst>
            </p:cNvPr>
            <p:cNvSpPr txBox="1"/>
            <p:nvPr/>
          </p:nvSpPr>
          <p:spPr>
            <a:xfrm>
              <a:off x="236326" y="5032818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8" name="文本框 16">
            <a:extLst>
              <a:ext uri="{FF2B5EF4-FFF2-40B4-BE49-F238E27FC236}">
                <a16:creationId xmlns:a16="http://schemas.microsoft.com/office/drawing/2014/main" id="{811ED7F1-2C69-4A04-97C9-C01D9EF38ACC}"/>
              </a:ext>
            </a:extLst>
          </p:cNvPr>
          <p:cNvSpPr txBox="1"/>
          <p:nvPr/>
        </p:nvSpPr>
        <p:spPr>
          <a:xfrm>
            <a:off x="6065638" y="4769162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D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BC31C6-982B-4CD6-9131-B83B6A6244B0}"/>
              </a:ext>
            </a:extLst>
          </p:cNvPr>
          <p:cNvGrpSpPr/>
          <p:nvPr/>
        </p:nvGrpSpPr>
        <p:grpSpPr>
          <a:xfrm>
            <a:off x="6070552" y="4244257"/>
            <a:ext cx="5736951" cy="1444563"/>
            <a:chOff x="10045912" y="1571173"/>
            <a:chExt cx="5497726" cy="118054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A39606E-4516-4A62-A82E-0FE201B707E6}"/>
                </a:ext>
              </a:extLst>
            </p:cNvPr>
            <p:cNvSpPr/>
            <p:nvPr/>
          </p:nvSpPr>
          <p:spPr>
            <a:xfrm>
              <a:off x="10342987" y="1571173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sp>
          <p:nvSpPr>
            <p:cNvPr id="63" name="文本框 16">
              <a:extLst>
                <a:ext uri="{FF2B5EF4-FFF2-40B4-BE49-F238E27FC236}">
                  <a16:creationId xmlns:a16="http://schemas.microsoft.com/office/drawing/2014/main" id="{8B8065EE-C32F-49BB-8B29-58BE73834C18}"/>
                </a:ext>
              </a:extLst>
            </p:cNvPr>
            <p:cNvSpPr txBox="1"/>
            <p:nvPr/>
          </p:nvSpPr>
          <p:spPr>
            <a:xfrm>
              <a:off x="10045912" y="1959557"/>
              <a:ext cx="1759707" cy="541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D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2468B61-FD5C-4F2E-8BA4-00C5350579CE}"/>
                </a:ext>
              </a:extLst>
            </p:cNvPr>
            <p:cNvCxnSpPr/>
            <p:nvPr/>
          </p:nvCxnSpPr>
          <p:spPr>
            <a:xfrm>
              <a:off x="11371686" y="1654757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16">
              <a:extLst>
                <a:ext uri="{FF2B5EF4-FFF2-40B4-BE49-F238E27FC236}">
                  <a16:creationId xmlns:a16="http://schemas.microsoft.com/office/drawing/2014/main" id="{ACCBEE9A-6872-4B3C-99FD-89C671DBB870}"/>
                </a:ext>
              </a:extLst>
            </p:cNvPr>
            <p:cNvSpPr txBox="1"/>
            <p:nvPr/>
          </p:nvSpPr>
          <p:spPr>
            <a:xfrm>
              <a:off x="11685827" y="1859200"/>
              <a:ext cx="3711512" cy="4336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dirty="0">
                  <a:solidFill>
                    <a:schemeClr val="bg1">
                      <a:lumMod val="9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Ấp chiến lược</a:t>
              </a:r>
              <a:endParaRPr lang="en-SG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椭圆 15">
            <a:extLst>
              <a:ext uri="{FF2B5EF4-FFF2-40B4-BE49-F238E27FC236}">
                <a16:creationId xmlns:a16="http://schemas.microsoft.com/office/drawing/2014/main" id="{F2C3CE5C-FDED-407D-9A62-A540FDD0939A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8" name="椭圆 17">
            <a:extLst>
              <a:ext uri="{FF2B5EF4-FFF2-40B4-BE49-F238E27FC236}">
                <a16:creationId xmlns:a16="http://schemas.microsoft.com/office/drawing/2014/main" id="{204CE8DC-F91B-46CB-B314-CD40516212DF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F55FC65-A87F-4F0E-98B7-A1638D285DD3}"/>
              </a:ext>
            </a:extLst>
          </p:cNvPr>
          <p:cNvSpPr/>
          <p:nvPr/>
        </p:nvSpPr>
        <p:spPr>
          <a:xfrm>
            <a:off x="4229776" y="6199834"/>
            <a:ext cx="1504406" cy="5072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Đáp án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C7C0D0D-122B-401D-894B-6DA1F324EB01}"/>
              </a:ext>
            </a:extLst>
          </p:cNvPr>
          <p:cNvSpPr txBox="1"/>
          <p:nvPr/>
        </p:nvSpPr>
        <p:spPr>
          <a:xfrm>
            <a:off x="7613958" y="2885498"/>
            <a:ext cx="3775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diệt</a:t>
            </a:r>
            <a:endParaRPr lang="en-SG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078068-FD03-4440-AE2B-0F44C64CD16B}"/>
              </a:ext>
            </a:extLst>
          </p:cNvPr>
          <p:cNvSpPr txBox="1"/>
          <p:nvPr/>
        </p:nvSpPr>
        <p:spPr>
          <a:xfrm>
            <a:off x="1854937" y="4576524"/>
            <a:ext cx="3516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SG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SG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endParaRPr lang="en-SG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16">
            <a:extLst>
              <a:ext uri="{FF2B5EF4-FFF2-40B4-BE49-F238E27FC236}">
                <a16:creationId xmlns:a16="http://schemas.microsoft.com/office/drawing/2014/main" id="{43925FE5-5D4F-45D3-B96B-D6C3C10B02B9}"/>
              </a:ext>
            </a:extLst>
          </p:cNvPr>
          <p:cNvSpPr txBox="1"/>
          <p:nvPr/>
        </p:nvSpPr>
        <p:spPr>
          <a:xfrm>
            <a:off x="7764551" y="4596698"/>
            <a:ext cx="387301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Ấp chiến lược</a:t>
            </a:r>
            <a:endParaRPr lang="en-SG" sz="28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979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F60FD9-CE0A-4998-B55A-0D0BF3E6C663}"/>
              </a:ext>
            </a:extLst>
          </p:cNvPr>
          <p:cNvSpPr/>
          <p:nvPr/>
        </p:nvSpPr>
        <p:spPr>
          <a:xfrm>
            <a:off x="135507" y="746390"/>
            <a:ext cx="11894011" cy="137164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b="1" dirty="0">
              <a:solidFill>
                <a:schemeClr val="bg1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EA9D3E6D-96B1-41BD-ADD4-D6AF35A19845}"/>
              </a:ext>
            </a:extLst>
          </p:cNvPr>
          <p:cNvSpPr txBox="1"/>
          <p:nvPr/>
        </p:nvSpPr>
        <p:spPr>
          <a:xfrm>
            <a:off x="-237633" y="1285173"/>
            <a:ext cx="3082566" cy="750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8797" b="1" dirty="0">
                <a:solidFill>
                  <a:srgbClr val="354CA1"/>
                </a:solidFill>
                <a:latin typeface="Myriad Pro" panose="020B0503030403020204" pitchFamily="34" charset="0"/>
                <a:ea typeface="+mj-ea"/>
              </a:rPr>
              <a:t>06</a:t>
            </a:r>
            <a:endParaRPr lang="vi-VN" altLang="zh-CN" sz="8797" b="1" dirty="0">
              <a:solidFill>
                <a:srgbClr val="354CA1"/>
              </a:solidFill>
              <a:latin typeface="Myriad Pro" panose="020B0503030403020204" pitchFamily="34" charset="0"/>
              <a:ea typeface="+mj-ea"/>
            </a:endParaRPr>
          </a:p>
        </p:txBody>
      </p:sp>
      <p:sp>
        <p:nvSpPr>
          <p:cNvPr id="29" name="文本框 16">
            <a:extLst>
              <a:ext uri="{FF2B5EF4-FFF2-40B4-BE49-F238E27FC236}">
                <a16:creationId xmlns:a16="http://schemas.microsoft.com/office/drawing/2014/main" id="{A479A3D1-307C-4BBA-90FE-A14BA469ADA2}"/>
              </a:ext>
            </a:extLst>
          </p:cNvPr>
          <p:cNvSpPr txBox="1"/>
          <p:nvPr/>
        </p:nvSpPr>
        <p:spPr>
          <a:xfrm>
            <a:off x="2131752" y="723872"/>
            <a:ext cx="8956822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đánh bại chiến lược “Chiến tranh đặc biệt” của Mĩ trong những năm 1961-1965,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Đảng ta đã chỉ đạo quân dân miền Nam đánh địch trên cả ba mũi giáp công là</a:t>
            </a:r>
            <a:endParaRPr lang="en-SG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07A7-EC42-4747-B3AC-08897838D01D}"/>
              </a:ext>
            </a:extLst>
          </p:cNvPr>
          <p:cNvGrpSpPr/>
          <p:nvPr/>
        </p:nvGrpSpPr>
        <p:grpSpPr>
          <a:xfrm>
            <a:off x="6362605" y="2602767"/>
            <a:ext cx="5198771" cy="1180118"/>
            <a:chOff x="6362701" y="2792966"/>
            <a:chExt cx="5200651" cy="118054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2E52141-FDE0-4476-A9DC-BDFC88B709CE}"/>
                </a:ext>
              </a:extLst>
            </p:cNvPr>
            <p:cNvSpPr/>
            <p:nvPr/>
          </p:nvSpPr>
          <p:spPr>
            <a:xfrm>
              <a:off x="6362701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B7734C1-F1A5-4699-BCD6-18CD525507DE}"/>
                </a:ext>
              </a:extLst>
            </p:cNvPr>
            <p:cNvCxnSpPr/>
            <p:nvPr/>
          </p:nvCxnSpPr>
          <p:spPr>
            <a:xfrm>
              <a:off x="7391401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316B55-7499-4713-A135-7B63503BDE46}"/>
              </a:ext>
            </a:extLst>
          </p:cNvPr>
          <p:cNvGrpSpPr/>
          <p:nvPr/>
        </p:nvGrpSpPr>
        <p:grpSpPr>
          <a:xfrm>
            <a:off x="6362605" y="4380923"/>
            <a:ext cx="5198771" cy="1180119"/>
            <a:chOff x="6362701" y="4571761"/>
            <a:chExt cx="5200651" cy="118054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46AFD4F-57AB-4AAB-B2A4-8223775F15F3}"/>
                </a:ext>
              </a:extLst>
            </p:cNvPr>
            <p:cNvSpPr/>
            <p:nvPr/>
          </p:nvSpPr>
          <p:spPr>
            <a:xfrm>
              <a:off x="6362701" y="4571761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75E10D-9675-4AAF-9642-2E003A524DC6}"/>
                </a:ext>
              </a:extLst>
            </p:cNvPr>
            <p:cNvCxnSpPr/>
            <p:nvPr/>
          </p:nvCxnSpPr>
          <p:spPr>
            <a:xfrm>
              <a:off x="7391401" y="4655345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16">
              <a:extLst>
                <a:ext uri="{FF2B5EF4-FFF2-40B4-BE49-F238E27FC236}">
                  <a16:creationId xmlns:a16="http://schemas.microsoft.com/office/drawing/2014/main" id="{7441B323-87DB-4227-8EDA-22A7026789CA}"/>
                </a:ext>
              </a:extLst>
            </p:cNvPr>
            <p:cNvSpPr txBox="1"/>
            <p:nvPr/>
          </p:nvSpPr>
          <p:spPr>
            <a:xfrm>
              <a:off x="7753342" y="4669243"/>
              <a:ext cx="3098631" cy="954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Quân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sự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,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ngoại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giao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,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binh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vận</a:t>
              </a:r>
              <a:endPara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51" name="WordArt 6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E8662ED4-95F1-4414-8702-71FB3CF32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2" name="WordArt 7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8815510-6719-41C4-BC10-38826C78A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3" name="WordArt 8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C8E60FE-4855-4458-AEEF-F1D0B35A08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4" name="WordArt 9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4A4C0C4-07F4-4A00-BFFF-A7D22F2065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5" name="WordArt 10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DA1F94AE-3CEC-4D84-8054-7D7740AAF8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" name="WordArt 11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6F9504FF-55EA-4B95-93B0-B8FD733F46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7" name="WordArt 12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64FA84C-9B1D-415B-AFE5-6F6FD4BDC2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6229" y="105484"/>
            <a:ext cx="837897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8" name="WordArt 13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8299822-60BC-441C-9E85-7CA2EE23BD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14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31473C9-2012-4E13-8BA7-79B0C99769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15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5798FBB-1348-4A78-8081-A87614ADF2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EFA5B30-C632-40A6-9D65-5C316F92749A}"/>
              </a:ext>
            </a:extLst>
          </p:cNvPr>
          <p:cNvSpPr/>
          <p:nvPr/>
        </p:nvSpPr>
        <p:spPr>
          <a:xfrm>
            <a:off x="6094455" y="6207470"/>
            <a:ext cx="1504406" cy="50726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Thời gian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09D441-F3AF-46EA-BA75-9ACE6634CF3B}"/>
              </a:ext>
            </a:extLst>
          </p:cNvPr>
          <p:cNvGrpSpPr/>
          <p:nvPr/>
        </p:nvGrpSpPr>
        <p:grpSpPr>
          <a:xfrm>
            <a:off x="238446" y="2602760"/>
            <a:ext cx="5495737" cy="1180116"/>
            <a:chOff x="236326" y="2792966"/>
            <a:chExt cx="5497725" cy="11805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114CA2-D71D-4851-B939-BB99062DEF8A}"/>
                </a:ext>
              </a:extLst>
            </p:cNvPr>
            <p:cNvSpPr/>
            <p:nvPr/>
          </p:nvSpPr>
          <p:spPr>
            <a:xfrm>
              <a:off x="533400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173358-2764-42AF-BEC8-34C289714990}"/>
                </a:ext>
              </a:extLst>
            </p:cNvPr>
            <p:cNvCxnSpPr/>
            <p:nvPr/>
          </p:nvCxnSpPr>
          <p:spPr>
            <a:xfrm>
              <a:off x="1562100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16">
              <a:extLst>
                <a:ext uri="{FF2B5EF4-FFF2-40B4-BE49-F238E27FC236}">
                  <a16:creationId xmlns:a16="http://schemas.microsoft.com/office/drawing/2014/main" id="{A5BBC11E-A94F-404C-89FB-AAEEE6B578E2}"/>
                </a:ext>
              </a:extLst>
            </p:cNvPr>
            <p:cNvSpPr txBox="1"/>
            <p:nvPr/>
          </p:nvSpPr>
          <p:spPr>
            <a:xfrm>
              <a:off x="1701967" y="2885255"/>
              <a:ext cx="3711512" cy="954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chính trị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,</a:t>
              </a: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ngoại giao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,</a:t>
              </a: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quân sự</a:t>
              </a:r>
            </a:p>
          </p:txBody>
        </p:sp>
        <p:sp>
          <p:nvSpPr>
            <p:cNvPr id="37" name="文本框 16">
              <a:extLst>
                <a:ext uri="{FF2B5EF4-FFF2-40B4-BE49-F238E27FC236}">
                  <a16:creationId xmlns:a16="http://schemas.microsoft.com/office/drawing/2014/main" id="{E77A8DC3-D6EF-48DA-9246-CE2C7EF78EBB}"/>
                </a:ext>
              </a:extLst>
            </p:cNvPr>
            <p:cNvSpPr txBox="1"/>
            <p:nvPr/>
          </p:nvSpPr>
          <p:spPr>
            <a:xfrm>
              <a:off x="236326" y="3181350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A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0" name="文本框 16">
            <a:extLst>
              <a:ext uri="{FF2B5EF4-FFF2-40B4-BE49-F238E27FC236}">
                <a16:creationId xmlns:a16="http://schemas.microsoft.com/office/drawing/2014/main" id="{029A502F-9EDF-44B6-82C7-8729D1C393C4}"/>
              </a:ext>
            </a:extLst>
          </p:cNvPr>
          <p:cNvSpPr txBox="1"/>
          <p:nvPr/>
        </p:nvSpPr>
        <p:spPr>
          <a:xfrm>
            <a:off x="6065638" y="2991009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B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38C3F0-7284-4179-BDEA-8CE95EB6C1E4}"/>
              </a:ext>
            </a:extLst>
          </p:cNvPr>
          <p:cNvGrpSpPr/>
          <p:nvPr/>
        </p:nvGrpSpPr>
        <p:grpSpPr>
          <a:xfrm>
            <a:off x="238446" y="4320257"/>
            <a:ext cx="5495737" cy="1184692"/>
            <a:chOff x="236326" y="4511084"/>
            <a:chExt cx="5497725" cy="118512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C2AA9E-46A2-444F-B008-A965CF6873F6}"/>
                </a:ext>
              </a:extLst>
            </p:cNvPr>
            <p:cNvSpPr/>
            <p:nvPr/>
          </p:nvSpPr>
          <p:spPr>
            <a:xfrm>
              <a:off x="533400" y="4511084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5F638DD-6736-4977-A42E-CF47FC2D7A93}"/>
                </a:ext>
              </a:extLst>
            </p:cNvPr>
            <p:cNvCxnSpPr/>
            <p:nvPr/>
          </p:nvCxnSpPr>
          <p:spPr>
            <a:xfrm>
              <a:off x="1562100" y="4621688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16">
              <a:extLst>
                <a:ext uri="{FF2B5EF4-FFF2-40B4-BE49-F238E27FC236}">
                  <a16:creationId xmlns:a16="http://schemas.microsoft.com/office/drawing/2014/main" id="{A47F5D62-F3D1-4D4F-8BE0-18C512648F5E}"/>
                </a:ext>
              </a:extLst>
            </p:cNvPr>
            <p:cNvSpPr txBox="1"/>
            <p:nvPr/>
          </p:nvSpPr>
          <p:spPr>
            <a:xfrm>
              <a:off x="1701967" y="4593481"/>
              <a:ext cx="3711512" cy="9544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Chính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trị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,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ngoại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giao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,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binh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vận</a:t>
              </a:r>
              <a:endPara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sp>
          <p:nvSpPr>
            <p:cNvPr id="44" name="文本框 16">
              <a:extLst>
                <a:ext uri="{FF2B5EF4-FFF2-40B4-BE49-F238E27FC236}">
                  <a16:creationId xmlns:a16="http://schemas.microsoft.com/office/drawing/2014/main" id="{A84BFEA5-E508-4036-A553-0E255975F731}"/>
                </a:ext>
              </a:extLst>
            </p:cNvPr>
            <p:cNvSpPr txBox="1"/>
            <p:nvPr/>
          </p:nvSpPr>
          <p:spPr>
            <a:xfrm>
              <a:off x="236326" y="5032818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8" name="文本框 16">
            <a:extLst>
              <a:ext uri="{FF2B5EF4-FFF2-40B4-BE49-F238E27FC236}">
                <a16:creationId xmlns:a16="http://schemas.microsoft.com/office/drawing/2014/main" id="{811ED7F1-2C69-4A04-97C9-C01D9EF38ACC}"/>
              </a:ext>
            </a:extLst>
          </p:cNvPr>
          <p:cNvSpPr txBox="1"/>
          <p:nvPr/>
        </p:nvSpPr>
        <p:spPr>
          <a:xfrm>
            <a:off x="6065638" y="4769162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D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BC31C6-982B-4CD6-9131-B83B6A6244B0}"/>
              </a:ext>
            </a:extLst>
          </p:cNvPr>
          <p:cNvGrpSpPr/>
          <p:nvPr/>
        </p:nvGrpSpPr>
        <p:grpSpPr>
          <a:xfrm>
            <a:off x="5885711" y="2431327"/>
            <a:ext cx="5736951" cy="1444563"/>
            <a:chOff x="10045912" y="1571173"/>
            <a:chExt cx="5497726" cy="118054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A39606E-4516-4A62-A82E-0FE201B707E6}"/>
                </a:ext>
              </a:extLst>
            </p:cNvPr>
            <p:cNvSpPr/>
            <p:nvPr/>
          </p:nvSpPr>
          <p:spPr>
            <a:xfrm>
              <a:off x="10342987" y="1571173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sp>
          <p:nvSpPr>
            <p:cNvPr id="63" name="文本框 16">
              <a:extLst>
                <a:ext uri="{FF2B5EF4-FFF2-40B4-BE49-F238E27FC236}">
                  <a16:creationId xmlns:a16="http://schemas.microsoft.com/office/drawing/2014/main" id="{8B8065EE-C32F-49BB-8B29-58BE73834C18}"/>
                </a:ext>
              </a:extLst>
            </p:cNvPr>
            <p:cNvSpPr txBox="1"/>
            <p:nvPr/>
          </p:nvSpPr>
          <p:spPr>
            <a:xfrm>
              <a:off x="10045912" y="1959557"/>
              <a:ext cx="1759707" cy="541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B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2468B61-FD5C-4F2E-8BA4-00C5350579CE}"/>
                </a:ext>
              </a:extLst>
            </p:cNvPr>
            <p:cNvCxnSpPr/>
            <p:nvPr/>
          </p:nvCxnSpPr>
          <p:spPr>
            <a:xfrm>
              <a:off x="11371686" y="1654757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16">
              <a:extLst>
                <a:ext uri="{FF2B5EF4-FFF2-40B4-BE49-F238E27FC236}">
                  <a16:creationId xmlns:a16="http://schemas.microsoft.com/office/drawing/2014/main" id="{ACCBEE9A-6872-4B3C-99FD-89C671DBB870}"/>
                </a:ext>
              </a:extLst>
            </p:cNvPr>
            <p:cNvSpPr txBox="1"/>
            <p:nvPr/>
          </p:nvSpPr>
          <p:spPr>
            <a:xfrm>
              <a:off x="11655707" y="1750966"/>
              <a:ext cx="3711512" cy="779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chính trị,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quân sự,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</a:p>
            <a:p>
              <a:pPr>
                <a:defRPr/>
              </a:pP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binh vận</a:t>
              </a:r>
            </a:p>
          </p:txBody>
        </p:sp>
      </p:grpSp>
      <p:sp>
        <p:nvSpPr>
          <p:cNvPr id="67" name="椭圆 15">
            <a:extLst>
              <a:ext uri="{FF2B5EF4-FFF2-40B4-BE49-F238E27FC236}">
                <a16:creationId xmlns:a16="http://schemas.microsoft.com/office/drawing/2014/main" id="{F2C3CE5C-FDED-407D-9A62-A540FDD0939A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8" name="椭圆 17">
            <a:extLst>
              <a:ext uri="{FF2B5EF4-FFF2-40B4-BE49-F238E27FC236}">
                <a16:creationId xmlns:a16="http://schemas.microsoft.com/office/drawing/2014/main" id="{204CE8DC-F91B-46CB-B314-CD40516212DF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F55FC65-A87F-4F0E-98B7-A1638D285DD3}"/>
              </a:ext>
            </a:extLst>
          </p:cNvPr>
          <p:cNvSpPr/>
          <p:nvPr/>
        </p:nvSpPr>
        <p:spPr>
          <a:xfrm>
            <a:off x="4229776" y="6199834"/>
            <a:ext cx="1504406" cy="5072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Đáp án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9" name="文本框 16">
            <a:extLst>
              <a:ext uri="{FF2B5EF4-FFF2-40B4-BE49-F238E27FC236}">
                <a16:creationId xmlns:a16="http://schemas.microsoft.com/office/drawing/2014/main" id="{6E7D4AA2-7E1A-449F-A10D-7F820008DFDB}"/>
              </a:ext>
            </a:extLst>
          </p:cNvPr>
          <p:cNvSpPr txBox="1"/>
          <p:nvPr/>
        </p:nvSpPr>
        <p:spPr>
          <a:xfrm>
            <a:off x="7550968" y="2650289"/>
            <a:ext cx="38730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chính trị,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 </a:t>
            </a:r>
            <a:r>
              <a: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quân sự,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 </a:t>
            </a:r>
          </a:p>
          <a:p>
            <a:pPr>
              <a:defRPr/>
            </a:pPr>
            <a:r>
              <a: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binh vận</a:t>
            </a:r>
          </a:p>
        </p:txBody>
      </p:sp>
    </p:spTree>
    <p:extLst>
      <p:ext uri="{BB962C8B-B14F-4D97-AF65-F5344CB8AC3E}">
        <p14:creationId xmlns:p14="http://schemas.microsoft.com/office/powerpoint/2010/main" val="678561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F60FD9-CE0A-4998-B55A-0D0BF3E6C663}"/>
              </a:ext>
            </a:extLst>
          </p:cNvPr>
          <p:cNvSpPr/>
          <p:nvPr/>
        </p:nvSpPr>
        <p:spPr>
          <a:xfrm>
            <a:off x="135507" y="746390"/>
            <a:ext cx="11894011" cy="13584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b="1" dirty="0">
              <a:solidFill>
                <a:schemeClr val="bg1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EA9D3E6D-96B1-41BD-ADD4-D6AF35A19845}"/>
              </a:ext>
            </a:extLst>
          </p:cNvPr>
          <p:cNvSpPr txBox="1"/>
          <p:nvPr/>
        </p:nvSpPr>
        <p:spPr>
          <a:xfrm>
            <a:off x="-237633" y="1285173"/>
            <a:ext cx="3082566" cy="750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8797" b="1" dirty="0">
                <a:solidFill>
                  <a:srgbClr val="354CA1"/>
                </a:solidFill>
                <a:latin typeface="Myriad Pro" panose="020B0503030403020204" pitchFamily="34" charset="0"/>
                <a:ea typeface="+mj-ea"/>
              </a:rPr>
              <a:t>07</a:t>
            </a:r>
            <a:endParaRPr lang="vi-VN" altLang="zh-CN" sz="8797" b="1" dirty="0">
              <a:solidFill>
                <a:srgbClr val="354CA1"/>
              </a:solidFill>
              <a:latin typeface="Myriad Pro" panose="020B0503030403020204" pitchFamily="34" charset="0"/>
              <a:ea typeface="+mj-ea"/>
            </a:endParaRPr>
          </a:p>
        </p:txBody>
      </p:sp>
      <p:sp>
        <p:nvSpPr>
          <p:cNvPr id="29" name="文本框 16">
            <a:extLst>
              <a:ext uri="{FF2B5EF4-FFF2-40B4-BE49-F238E27FC236}">
                <a16:creationId xmlns:a16="http://schemas.microsoft.com/office/drawing/2014/main" id="{A479A3D1-307C-4BBA-90FE-A14BA469ADA2}"/>
              </a:ext>
            </a:extLst>
          </p:cNvPr>
          <p:cNvSpPr txBox="1"/>
          <p:nvPr/>
        </p:nvSpPr>
        <p:spPr>
          <a:xfrm>
            <a:off x="1997517" y="814664"/>
            <a:ext cx="92434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2400" dirty="0">
                <a:latin typeface="Myriad Pro" panose="020B0503030403020204" pitchFamily="34" charset="0"/>
                <a:ea typeface="+mj-ea"/>
              </a:rPr>
              <a:t>Chiến thắng nào của quân dân miền Nam đã </a:t>
            </a:r>
            <a:r>
              <a:rPr lang="vi-VN" altLang="zh-CN" sz="2400" dirty="0">
                <a:solidFill>
                  <a:srgbClr val="FF0000"/>
                </a:solidFill>
                <a:latin typeface="Myriad Pro" panose="020B0503030403020204" pitchFamily="34" charset="0"/>
                <a:ea typeface="+mj-ea"/>
              </a:rPr>
              <a:t>mở ra khả năng</a:t>
            </a:r>
            <a:r>
              <a:rPr lang="vi-VN" altLang="zh-CN" sz="2400" dirty="0">
                <a:latin typeface="Myriad Pro" panose="020B0503030403020204" pitchFamily="34" charset="0"/>
                <a:ea typeface="+mj-ea"/>
              </a:rPr>
              <a:t> hoàn toàn có thể đánh thắng chiến lược “Chiến tranh đặc biệt” </a:t>
            </a:r>
            <a:endParaRPr lang="en-US" altLang="zh-CN" sz="2400" dirty="0">
              <a:latin typeface="Myriad Pro" panose="020B0503030403020204" pitchFamily="34" charset="0"/>
              <a:ea typeface="+mj-ea"/>
            </a:endParaRPr>
          </a:p>
          <a:p>
            <a:pPr>
              <a:defRPr/>
            </a:pPr>
            <a:r>
              <a:rPr lang="vi-VN" altLang="zh-CN" sz="2400" dirty="0">
                <a:latin typeface="Myriad Pro" panose="020B0503030403020204" pitchFamily="34" charset="0"/>
                <a:ea typeface="+mj-ea"/>
              </a:rPr>
              <a:t>(1961-1965), của Mĩ 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07A7-EC42-4747-B3AC-08897838D01D}"/>
              </a:ext>
            </a:extLst>
          </p:cNvPr>
          <p:cNvGrpSpPr/>
          <p:nvPr/>
        </p:nvGrpSpPr>
        <p:grpSpPr>
          <a:xfrm>
            <a:off x="6362605" y="2602767"/>
            <a:ext cx="5198771" cy="1180118"/>
            <a:chOff x="6362701" y="2792966"/>
            <a:chExt cx="5200651" cy="118054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2E52141-FDE0-4476-A9DC-BDFC88B709CE}"/>
                </a:ext>
              </a:extLst>
            </p:cNvPr>
            <p:cNvSpPr/>
            <p:nvPr/>
          </p:nvSpPr>
          <p:spPr>
            <a:xfrm>
              <a:off x="6362701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B7734C1-F1A5-4699-BCD6-18CD525507DE}"/>
                </a:ext>
              </a:extLst>
            </p:cNvPr>
            <p:cNvCxnSpPr/>
            <p:nvPr/>
          </p:nvCxnSpPr>
          <p:spPr>
            <a:xfrm>
              <a:off x="7391401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16">
              <a:extLst>
                <a:ext uri="{FF2B5EF4-FFF2-40B4-BE49-F238E27FC236}">
                  <a16:creationId xmlns:a16="http://schemas.microsoft.com/office/drawing/2014/main" id="{0782212F-190A-4B44-B501-493A4DB685DB}"/>
                </a:ext>
              </a:extLst>
            </p:cNvPr>
            <p:cNvSpPr txBox="1"/>
            <p:nvPr/>
          </p:nvSpPr>
          <p:spPr>
            <a:xfrm>
              <a:off x="7524387" y="2926926"/>
              <a:ext cx="3711512" cy="9544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Chiến thắng Ba Gia (Quảng Ngãi).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316B55-7499-4713-A135-7B63503BDE46}"/>
              </a:ext>
            </a:extLst>
          </p:cNvPr>
          <p:cNvGrpSpPr/>
          <p:nvPr/>
        </p:nvGrpSpPr>
        <p:grpSpPr>
          <a:xfrm>
            <a:off x="6362605" y="4380922"/>
            <a:ext cx="5198771" cy="1180119"/>
            <a:chOff x="6362701" y="4571761"/>
            <a:chExt cx="5200651" cy="118054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46AFD4F-57AB-4AAB-B2A4-8223775F15F3}"/>
                </a:ext>
              </a:extLst>
            </p:cNvPr>
            <p:cNvSpPr/>
            <p:nvPr/>
          </p:nvSpPr>
          <p:spPr>
            <a:xfrm>
              <a:off x="6362701" y="4571761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75E10D-9675-4AAF-9642-2E003A524DC6}"/>
                </a:ext>
              </a:extLst>
            </p:cNvPr>
            <p:cNvCxnSpPr/>
            <p:nvPr/>
          </p:nvCxnSpPr>
          <p:spPr>
            <a:xfrm>
              <a:off x="7391401" y="4655345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16">
              <a:extLst>
                <a:ext uri="{FF2B5EF4-FFF2-40B4-BE49-F238E27FC236}">
                  <a16:creationId xmlns:a16="http://schemas.microsoft.com/office/drawing/2014/main" id="{7441B323-87DB-4227-8EDA-22A7026789CA}"/>
                </a:ext>
              </a:extLst>
            </p:cNvPr>
            <p:cNvSpPr txBox="1"/>
            <p:nvPr/>
          </p:nvSpPr>
          <p:spPr>
            <a:xfrm>
              <a:off x="7490099" y="4632935"/>
              <a:ext cx="4032081" cy="954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Chiến thắng Đồng Xoài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(Biên Hòa)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.</a:t>
              </a:r>
              <a:endPara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51" name="WordArt 6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E8662ED4-95F1-4414-8702-71FB3CF32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2" name="WordArt 7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8815510-6719-41C4-BC10-38826C78A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3" name="WordArt 8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C8E60FE-4855-4458-AEEF-F1D0B35A08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4" name="WordArt 9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4A4C0C4-07F4-4A00-BFFF-A7D22F2065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5" name="WordArt 10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DA1F94AE-3CEC-4D84-8054-7D7740AAF8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" name="WordArt 11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6F9504FF-55EA-4B95-93B0-B8FD733F46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7" name="WordArt 12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64FA84C-9B1D-415B-AFE5-6F6FD4BDC2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6229" y="105484"/>
            <a:ext cx="837897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8" name="WordArt 13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8299822-60BC-441C-9E85-7CA2EE23BD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14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31473C9-2012-4E13-8BA7-79B0C99769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15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5798FBB-1348-4A78-8081-A87614ADF2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EFA5B30-C632-40A6-9D65-5C316F92749A}"/>
              </a:ext>
            </a:extLst>
          </p:cNvPr>
          <p:cNvSpPr/>
          <p:nvPr/>
        </p:nvSpPr>
        <p:spPr>
          <a:xfrm>
            <a:off x="6094455" y="6207470"/>
            <a:ext cx="1504406" cy="50726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Thời gian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09D441-F3AF-46EA-BA75-9ACE6634CF3B}"/>
              </a:ext>
            </a:extLst>
          </p:cNvPr>
          <p:cNvGrpSpPr/>
          <p:nvPr/>
        </p:nvGrpSpPr>
        <p:grpSpPr>
          <a:xfrm>
            <a:off x="238446" y="2602760"/>
            <a:ext cx="5495737" cy="1180116"/>
            <a:chOff x="236326" y="2792966"/>
            <a:chExt cx="5497725" cy="11805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114CA2-D71D-4851-B939-BB99062DEF8A}"/>
                </a:ext>
              </a:extLst>
            </p:cNvPr>
            <p:cNvSpPr/>
            <p:nvPr/>
          </p:nvSpPr>
          <p:spPr>
            <a:xfrm>
              <a:off x="533400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173358-2764-42AF-BEC8-34C289714990}"/>
                </a:ext>
              </a:extLst>
            </p:cNvPr>
            <p:cNvCxnSpPr/>
            <p:nvPr/>
          </p:nvCxnSpPr>
          <p:spPr>
            <a:xfrm>
              <a:off x="1562100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16">
              <a:extLst>
                <a:ext uri="{FF2B5EF4-FFF2-40B4-BE49-F238E27FC236}">
                  <a16:creationId xmlns:a16="http://schemas.microsoft.com/office/drawing/2014/main" id="{A5BBC11E-A94F-404C-89FB-AAEEE6B578E2}"/>
                </a:ext>
              </a:extLst>
            </p:cNvPr>
            <p:cNvSpPr txBox="1"/>
            <p:nvPr/>
          </p:nvSpPr>
          <p:spPr>
            <a:xfrm>
              <a:off x="1701967" y="2941547"/>
              <a:ext cx="3711512" cy="954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Chiến thắng Bình Giã (Bà Rịa).</a:t>
              </a:r>
            </a:p>
          </p:txBody>
        </p:sp>
        <p:sp>
          <p:nvSpPr>
            <p:cNvPr id="37" name="文本框 16">
              <a:extLst>
                <a:ext uri="{FF2B5EF4-FFF2-40B4-BE49-F238E27FC236}">
                  <a16:creationId xmlns:a16="http://schemas.microsoft.com/office/drawing/2014/main" id="{E77A8DC3-D6EF-48DA-9246-CE2C7EF78EBB}"/>
                </a:ext>
              </a:extLst>
            </p:cNvPr>
            <p:cNvSpPr txBox="1"/>
            <p:nvPr/>
          </p:nvSpPr>
          <p:spPr>
            <a:xfrm>
              <a:off x="236326" y="3181350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A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0" name="文本框 16">
            <a:extLst>
              <a:ext uri="{FF2B5EF4-FFF2-40B4-BE49-F238E27FC236}">
                <a16:creationId xmlns:a16="http://schemas.microsoft.com/office/drawing/2014/main" id="{029A502F-9EDF-44B6-82C7-8729D1C393C4}"/>
              </a:ext>
            </a:extLst>
          </p:cNvPr>
          <p:cNvSpPr txBox="1"/>
          <p:nvPr/>
        </p:nvSpPr>
        <p:spPr>
          <a:xfrm>
            <a:off x="6065638" y="2991009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B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38C3F0-7284-4179-BDEA-8CE95EB6C1E4}"/>
              </a:ext>
            </a:extLst>
          </p:cNvPr>
          <p:cNvGrpSpPr/>
          <p:nvPr/>
        </p:nvGrpSpPr>
        <p:grpSpPr>
          <a:xfrm>
            <a:off x="238446" y="4320257"/>
            <a:ext cx="5495736" cy="1184692"/>
            <a:chOff x="236326" y="4511084"/>
            <a:chExt cx="5497725" cy="118512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C2AA9E-46A2-444F-B008-A965CF6873F6}"/>
                </a:ext>
              </a:extLst>
            </p:cNvPr>
            <p:cNvSpPr/>
            <p:nvPr/>
          </p:nvSpPr>
          <p:spPr>
            <a:xfrm>
              <a:off x="533400" y="4511084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5F638DD-6736-4977-A42E-CF47FC2D7A93}"/>
                </a:ext>
              </a:extLst>
            </p:cNvPr>
            <p:cNvCxnSpPr/>
            <p:nvPr/>
          </p:nvCxnSpPr>
          <p:spPr>
            <a:xfrm>
              <a:off x="1562100" y="4621688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16">
              <a:extLst>
                <a:ext uri="{FF2B5EF4-FFF2-40B4-BE49-F238E27FC236}">
                  <a16:creationId xmlns:a16="http://schemas.microsoft.com/office/drawing/2014/main" id="{A84BFEA5-E508-4036-A553-0E255975F731}"/>
                </a:ext>
              </a:extLst>
            </p:cNvPr>
            <p:cNvSpPr txBox="1"/>
            <p:nvPr/>
          </p:nvSpPr>
          <p:spPr>
            <a:xfrm>
              <a:off x="236326" y="5032818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8" name="文本框 16">
            <a:extLst>
              <a:ext uri="{FF2B5EF4-FFF2-40B4-BE49-F238E27FC236}">
                <a16:creationId xmlns:a16="http://schemas.microsoft.com/office/drawing/2014/main" id="{811ED7F1-2C69-4A04-97C9-C01D9EF38ACC}"/>
              </a:ext>
            </a:extLst>
          </p:cNvPr>
          <p:cNvSpPr txBox="1"/>
          <p:nvPr/>
        </p:nvSpPr>
        <p:spPr>
          <a:xfrm>
            <a:off x="6065638" y="4769162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D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BC31C6-982B-4CD6-9131-B83B6A6244B0}"/>
              </a:ext>
            </a:extLst>
          </p:cNvPr>
          <p:cNvGrpSpPr/>
          <p:nvPr/>
        </p:nvGrpSpPr>
        <p:grpSpPr>
          <a:xfrm>
            <a:off x="135507" y="4171119"/>
            <a:ext cx="5736951" cy="1444563"/>
            <a:chOff x="10045912" y="1571173"/>
            <a:chExt cx="5497726" cy="118054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A39606E-4516-4A62-A82E-0FE201B707E6}"/>
                </a:ext>
              </a:extLst>
            </p:cNvPr>
            <p:cNvSpPr/>
            <p:nvPr/>
          </p:nvSpPr>
          <p:spPr>
            <a:xfrm>
              <a:off x="10342987" y="1571173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sp>
          <p:nvSpPr>
            <p:cNvPr id="63" name="文本框 16">
              <a:extLst>
                <a:ext uri="{FF2B5EF4-FFF2-40B4-BE49-F238E27FC236}">
                  <a16:creationId xmlns:a16="http://schemas.microsoft.com/office/drawing/2014/main" id="{8B8065EE-C32F-49BB-8B29-58BE73834C18}"/>
                </a:ext>
              </a:extLst>
            </p:cNvPr>
            <p:cNvSpPr txBox="1"/>
            <p:nvPr/>
          </p:nvSpPr>
          <p:spPr>
            <a:xfrm>
              <a:off x="10045912" y="1959557"/>
              <a:ext cx="1759707" cy="541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2468B61-FD5C-4F2E-8BA4-00C5350579CE}"/>
                </a:ext>
              </a:extLst>
            </p:cNvPr>
            <p:cNvCxnSpPr/>
            <p:nvPr/>
          </p:nvCxnSpPr>
          <p:spPr>
            <a:xfrm>
              <a:off x="11371686" y="1654757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16">
              <a:extLst>
                <a:ext uri="{FF2B5EF4-FFF2-40B4-BE49-F238E27FC236}">
                  <a16:creationId xmlns:a16="http://schemas.microsoft.com/office/drawing/2014/main" id="{ACCBEE9A-6872-4B3C-99FD-89C671DBB870}"/>
                </a:ext>
              </a:extLst>
            </p:cNvPr>
            <p:cNvSpPr txBox="1"/>
            <p:nvPr/>
          </p:nvSpPr>
          <p:spPr>
            <a:xfrm>
              <a:off x="11486407" y="1736601"/>
              <a:ext cx="3711512" cy="779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Chiến thắng Ấp Bắc (Mĩ Tho)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.</a:t>
              </a:r>
              <a:endPara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67" name="椭圆 15">
            <a:extLst>
              <a:ext uri="{FF2B5EF4-FFF2-40B4-BE49-F238E27FC236}">
                <a16:creationId xmlns:a16="http://schemas.microsoft.com/office/drawing/2014/main" id="{F2C3CE5C-FDED-407D-9A62-A540FDD0939A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8" name="椭圆 17">
            <a:extLst>
              <a:ext uri="{FF2B5EF4-FFF2-40B4-BE49-F238E27FC236}">
                <a16:creationId xmlns:a16="http://schemas.microsoft.com/office/drawing/2014/main" id="{204CE8DC-F91B-46CB-B314-CD40516212DF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F55FC65-A87F-4F0E-98B7-A1638D285DD3}"/>
              </a:ext>
            </a:extLst>
          </p:cNvPr>
          <p:cNvSpPr/>
          <p:nvPr/>
        </p:nvSpPr>
        <p:spPr>
          <a:xfrm>
            <a:off x="4229776" y="6199834"/>
            <a:ext cx="1504406" cy="5072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Đáp án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9" name="文本框 16">
            <a:extLst>
              <a:ext uri="{FF2B5EF4-FFF2-40B4-BE49-F238E27FC236}">
                <a16:creationId xmlns:a16="http://schemas.microsoft.com/office/drawing/2014/main" id="{2D6927DF-0B74-44EF-8756-D66DA0DF3E7A}"/>
              </a:ext>
            </a:extLst>
          </p:cNvPr>
          <p:cNvSpPr txBox="1"/>
          <p:nvPr/>
        </p:nvSpPr>
        <p:spPr>
          <a:xfrm>
            <a:off x="1638683" y="4380922"/>
            <a:ext cx="38730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Chiến thắng Ấp Bắc (Mĩ Tho)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.</a:t>
            </a:r>
            <a:endParaRPr lang="vi-VN" altLang="zh-CN" sz="2800" dirty="0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658267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F60FD9-CE0A-4998-B55A-0D0BF3E6C663}"/>
              </a:ext>
            </a:extLst>
          </p:cNvPr>
          <p:cNvSpPr/>
          <p:nvPr/>
        </p:nvSpPr>
        <p:spPr>
          <a:xfrm>
            <a:off x="238446" y="736332"/>
            <a:ext cx="11894011" cy="11826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b="1" dirty="0">
              <a:solidFill>
                <a:schemeClr val="bg1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EA9D3E6D-96B1-41BD-ADD4-D6AF35A19845}"/>
              </a:ext>
            </a:extLst>
          </p:cNvPr>
          <p:cNvSpPr txBox="1"/>
          <p:nvPr/>
        </p:nvSpPr>
        <p:spPr>
          <a:xfrm>
            <a:off x="-237633" y="1285173"/>
            <a:ext cx="3082566" cy="750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8797" b="1" dirty="0">
                <a:solidFill>
                  <a:srgbClr val="354CA1"/>
                </a:solidFill>
                <a:latin typeface="Myriad Pro" panose="020B0503030403020204" pitchFamily="34" charset="0"/>
                <a:ea typeface="+mj-ea"/>
              </a:rPr>
              <a:t>08</a:t>
            </a:r>
            <a:endParaRPr lang="vi-VN" altLang="zh-CN" sz="8797" b="1" dirty="0">
              <a:solidFill>
                <a:srgbClr val="354CA1"/>
              </a:solidFill>
              <a:latin typeface="Myriad Pro" panose="020B0503030403020204" pitchFamily="34" charset="0"/>
              <a:ea typeface="+mj-ea"/>
            </a:endParaRPr>
          </a:p>
        </p:txBody>
      </p:sp>
      <p:sp>
        <p:nvSpPr>
          <p:cNvPr id="29" name="文本框 16">
            <a:extLst>
              <a:ext uri="{FF2B5EF4-FFF2-40B4-BE49-F238E27FC236}">
                <a16:creationId xmlns:a16="http://schemas.microsoft.com/office/drawing/2014/main" id="{A479A3D1-307C-4BBA-90FE-A14BA469ADA2}"/>
              </a:ext>
            </a:extLst>
          </p:cNvPr>
          <p:cNvSpPr txBox="1"/>
          <p:nvPr/>
        </p:nvSpPr>
        <p:spPr>
          <a:xfrm>
            <a:off x="2020303" y="871709"/>
            <a:ext cx="92887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2800" dirty="0">
                <a:latin typeface="Myriad Pro" panose="020B0503030403020204" pitchFamily="34" charset="0"/>
                <a:ea typeface="+mj-ea"/>
              </a:rPr>
              <a:t>Chiến thắng nào của quân dân miền Nam đã làm </a:t>
            </a:r>
            <a:r>
              <a:rPr lang="vi-VN" altLang="zh-CN" sz="2800" dirty="0">
                <a:solidFill>
                  <a:srgbClr val="FF0000"/>
                </a:solidFill>
                <a:latin typeface="Myriad Pro" panose="020B0503030403020204" pitchFamily="34" charset="0"/>
                <a:ea typeface="+mj-ea"/>
              </a:rPr>
              <a:t>phá sản về cơ bản</a:t>
            </a:r>
            <a:r>
              <a:rPr lang="vi-VN" altLang="zh-CN" sz="2800" dirty="0">
                <a:latin typeface="Myriad Pro" panose="020B0503030403020204" pitchFamily="34" charset="0"/>
                <a:ea typeface="+mj-ea"/>
              </a:rPr>
              <a:t> chiến lược “Chiến tranh đặc biệt” của Mĩ 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07A7-EC42-4747-B3AC-08897838D01D}"/>
              </a:ext>
            </a:extLst>
          </p:cNvPr>
          <p:cNvGrpSpPr/>
          <p:nvPr/>
        </p:nvGrpSpPr>
        <p:grpSpPr>
          <a:xfrm>
            <a:off x="6362605" y="2602767"/>
            <a:ext cx="5198771" cy="1180118"/>
            <a:chOff x="6362701" y="2792966"/>
            <a:chExt cx="5200651" cy="118054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2E52141-FDE0-4476-A9DC-BDFC88B709CE}"/>
                </a:ext>
              </a:extLst>
            </p:cNvPr>
            <p:cNvSpPr/>
            <p:nvPr/>
          </p:nvSpPr>
          <p:spPr>
            <a:xfrm>
              <a:off x="6362701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B7734C1-F1A5-4699-BCD6-18CD525507DE}"/>
                </a:ext>
              </a:extLst>
            </p:cNvPr>
            <p:cNvCxnSpPr/>
            <p:nvPr/>
          </p:nvCxnSpPr>
          <p:spPr>
            <a:xfrm>
              <a:off x="7391401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16">
              <a:extLst>
                <a:ext uri="{FF2B5EF4-FFF2-40B4-BE49-F238E27FC236}">
                  <a16:creationId xmlns:a16="http://schemas.microsoft.com/office/drawing/2014/main" id="{0782212F-190A-4B44-B501-493A4DB685DB}"/>
                </a:ext>
              </a:extLst>
            </p:cNvPr>
            <p:cNvSpPr txBox="1"/>
            <p:nvPr/>
          </p:nvSpPr>
          <p:spPr>
            <a:xfrm>
              <a:off x="7490095" y="3059622"/>
              <a:ext cx="3878458" cy="523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Chiến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thắng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Đồng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Xoài</a:t>
              </a:r>
              <a:endPara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316B55-7499-4713-A135-7B63503BDE46}"/>
              </a:ext>
            </a:extLst>
          </p:cNvPr>
          <p:cNvGrpSpPr/>
          <p:nvPr/>
        </p:nvGrpSpPr>
        <p:grpSpPr>
          <a:xfrm>
            <a:off x="6321447" y="4365045"/>
            <a:ext cx="5198771" cy="1180119"/>
            <a:chOff x="6362701" y="4571761"/>
            <a:chExt cx="5200651" cy="118054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46AFD4F-57AB-4AAB-B2A4-8223775F15F3}"/>
                </a:ext>
              </a:extLst>
            </p:cNvPr>
            <p:cNvSpPr/>
            <p:nvPr/>
          </p:nvSpPr>
          <p:spPr>
            <a:xfrm>
              <a:off x="6362701" y="4571761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75E10D-9675-4AAF-9642-2E003A524DC6}"/>
                </a:ext>
              </a:extLst>
            </p:cNvPr>
            <p:cNvCxnSpPr/>
            <p:nvPr/>
          </p:nvCxnSpPr>
          <p:spPr>
            <a:xfrm>
              <a:off x="7391401" y="4655345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16">
              <a:extLst>
                <a:ext uri="{FF2B5EF4-FFF2-40B4-BE49-F238E27FC236}">
                  <a16:creationId xmlns:a16="http://schemas.microsoft.com/office/drawing/2014/main" id="{7441B323-87DB-4227-8EDA-22A7026789CA}"/>
                </a:ext>
              </a:extLst>
            </p:cNvPr>
            <p:cNvSpPr txBox="1"/>
            <p:nvPr/>
          </p:nvSpPr>
          <p:spPr>
            <a:xfrm>
              <a:off x="7531267" y="4936477"/>
              <a:ext cx="3711512" cy="400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vi-VN" altLang="zh-CN" sz="20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51" name="WordArt 6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E8662ED4-95F1-4414-8702-71FB3CF32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2" name="WordArt 7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8815510-6719-41C4-BC10-38826C78A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3" name="WordArt 8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C8E60FE-4855-4458-AEEF-F1D0B35A08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4" name="WordArt 9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4A4C0C4-07F4-4A00-BFFF-A7D22F2065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5" name="WordArt 10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DA1F94AE-3CEC-4D84-8054-7D7740AAF8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" name="WordArt 11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6F9504FF-55EA-4B95-93B0-B8FD733F46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7" name="WordArt 12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64FA84C-9B1D-415B-AFE5-6F6FD4BDC2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6229" y="105484"/>
            <a:ext cx="837897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8" name="WordArt 13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8299822-60BC-441C-9E85-7CA2EE23BD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14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31473C9-2012-4E13-8BA7-79B0C99769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15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5798FBB-1348-4A78-8081-A87614ADF2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EFA5B30-C632-40A6-9D65-5C316F92749A}"/>
              </a:ext>
            </a:extLst>
          </p:cNvPr>
          <p:cNvSpPr/>
          <p:nvPr/>
        </p:nvSpPr>
        <p:spPr>
          <a:xfrm>
            <a:off x="6094455" y="6207470"/>
            <a:ext cx="1504406" cy="50726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Thời gian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09D441-F3AF-46EA-BA75-9ACE6634CF3B}"/>
              </a:ext>
            </a:extLst>
          </p:cNvPr>
          <p:cNvGrpSpPr/>
          <p:nvPr/>
        </p:nvGrpSpPr>
        <p:grpSpPr>
          <a:xfrm>
            <a:off x="238446" y="2602760"/>
            <a:ext cx="5495737" cy="1180116"/>
            <a:chOff x="236326" y="2792966"/>
            <a:chExt cx="5497725" cy="11805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114CA2-D71D-4851-B939-BB99062DEF8A}"/>
                </a:ext>
              </a:extLst>
            </p:cNvPr>
            <p:cNvSpPr/>
            <p:nvPr/>
          </p:nvSpPr>
          <p:spPr>
            <a:xfrm>
              <a:off x="533400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173358-2764-42AF-BEC8-34C289714990}"/>
                </a:ext>
              </a:extLst>
            </p:cNvPr>
            <p:cNvCxnSpPr/>
            <p:nvPr/>
          </p:nvCxnSpPr>
          <p:spPr>
            <a:xfrm>
              <a:off x="1562100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16">
              <a:extLst>
                <a:ext uri="{FF2B5EF4-FFF2-40B4-BE49-F238E27FC236}">
                  <a16:creationId xmlns:a16="http://schemas.microsoft.com/office/drawing/2014/main" id="{A5BBC11E-A94F-404C-89FB-AAEEE6B578E2}"/>
                </a:ext>
              </a:extLst>
            </p:cNvPr>
            <p:cNvSpPr txBox="1"/>
            <p:nvPr/>
          </p:nvSpPr>
          <p:spPr>
            <a:xfrm>
              <a:off x="1701967" y="3029167"/>
              <a:ext cx="3711512" cy="523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Chiến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thắng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Ấp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Bắc</a:t>
              </a:r>
              <a:endPara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sp>
          <p:nvSpPr>
            <p:cNvPr id="37" name="文本框 16">
              <a:extLst>
                <a:ext uri="{FF2B5EF4-FFF2-40B4-BE49-F238E27FC236}">
                  <a16:creationId xmlns:a16="http://schemas.microsoft.com/office/drawing/2014/main" id="{E77A8DC3-D6EF-48DA-9246-CE2C7EF78EBB}"/>
                </a:ext>
              </a:extLst>
            </p:cNvPr>
            <p:cNvSpPr txBox="1"/>
            <p:nvPr/>
          </p:nvSpPr>
          <p:spPr>
            <a:xfrm>
              <a:off x="236326" y="3181350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A</a:t>
              </a:r>
              <a:endParaRPr lang="vi-VN" altLang="zh-CN" sz="5998" b="1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0" name="文本框 16">
            <a:extLst>
              <a:ext uri="{FF2B5EF4-FFF2-40B4-BE49-F238E27FC236}">
                <a16:creationId xmlns:a16="http://schemas.microsoft.com/office/drawing/2014/main" id="{029A502F-9EDF-44B6-82C7-8729D1C393C4}"/>
              </a:ext>
            </a:extLst>
          </p:cNvPr>
          <p:cNvSpPr txBox="1"/>
          <p:nvPr/>
        </p:nvSpPr>
        <p:spPr>
          <a:xfrm>
            <a:off x="6065638" y="2991009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B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38C3F0-7284-4179-BDEA-8CE95EB6C1E4}"/>
              </a:ext>
            </a:extLst>
          </p:cNvPr>
          <p:cNvGrpSpPr/>
          <p:nvPr/>
        </p:nvGrpSpPr>
        <p:grpSpPr>
          <a:xfrm>
            <a:off x="238446" y="4320257"/>
            <a:ext cx="5495737" cy="1184692"/>
            <a:chOff x="236326" y="4511084"/>
            <a:chExt cx="5497725" cy="118512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C2AA9E-46A2-444F-B008-A965CF6873F6}"/>
                </a:ext>
              </a:extLst>
            </p:cNvPr>
            <p:cNvSpPr/>
            <p:nvPr/>
          </p:nvSpPr>
          <p:spPr>
            <a:xfrm>
              <a:off x="533400" y="4511084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5F638DD-6736-4977-A42E-CF47FC2D7A93}"/>
                </a:ext>
              </a:extLst>
            </p:cNvPr>
            <p:cNvCxnSpPr/>
            <p:nvPr/>
          </p:nvCxnSpPr>
          <p:spPr>
            <a:xfrm>
              <a:off x="1562100" y="4621688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16">
              <a:extLst>
                <a:ext uri="{FF2B5EF4-FFF2-40B4-BE49-F238E27FC236}">
                  <a16:creationId xmlns:a16="http://schemas.microsoft.com/office/drawing/2014/main" id="{A84BFEA5-E508-4036-A553-0E255975F731}"/>
                </a:ext>
              </a:extLst>
            </p:cNvPr>
            <p:cNvSpPr txBox="1"/>
            <p:nvPr/>
          </p:nvSpPr>
          <p:spPr>
            <a:xfrm>
              <a:off x="236326" y="5032818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8" name="文本框 16">
            <a:extLst>
              <a:ext uri="{FF2B5EF4-FFF2-40B4-BE49-F238E27FC236}">
                <a16:creationId xmlns:a16="http://schemas.microsoft.com/office/drawing/2014/main" id="{811ED7F1-2C69-4A04-97C9-C01D9EF38ACC}"/>
              </a:ext>
            </a:extLst>
          </p:cNvPr>
          <p:cNvSpPr txBox="1"/>
          <p:nvPr/>
        </p:nvSpPr>
        <p:spPr>
          <a:xfrm>
            <a:off x="6065638" y="4769162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D</a:t>
            </a:r>
            <a:endParaRPr lang="vi-VN" altLang="zh-CN" sz="5998" b="1" dirty="0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BC31C6-982B-4CD6-9131-B83B6A6244B0}"/>
              </a:ext>
            </a:extLst>
          </p:cNvPr>
          <p:cNvGrpSpPr/>
          <p:nvPr/>
        </p:nvGrpSpPr>
        <p:grpSpPr>
          <a:xfrm>
            <a:off x="200782" y="4140442"/>
            <a:ext cx="5736951" cy="1444563"/>
            <a:chOff x="10045912" y="1571173"/>
            <a:chExt cx="5497726" cy="118054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A39606E-4516-4A62-A82E-0FE201B707E6}"/>
                </a:ext>
              </a:extLst>
            </p:cNvPr>
            <p:cNvSpPr/>
            <p:nvPr/>
          </p:nvSpPr>
          <p:spPr>
            <a:xfrm>
              <a:off x="10342987" y="1571173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sp>
          <p:nvSpPr>
            <p:cNvPr id="63" name="文本框 16">
              <a:extLst>
                <a:ext uri="{FF2B5EF4-FFF2-40B4-BE49-F238E27FC236}">
                  <a16:creationId xmlns:a16="http://schemas.microsoft.com/office/drawing/2014/main" id="{8B8065EE-C32F-49BB-8B29-58BE73834C18}"/>
                </a:ext>
              </a:extLst>
            </p:cNvPr>
            <p:cNvSpPr txBox="1"/>
            <p:nvPr/>
          </p:nvSpPr>
          <p:spPr>
            <a:xfrm>
              <a:off x="10045912" y="1959557"/>
              <a:ext cx="1759707" cy="541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2468B61-FD5C-4F2E-8BA4-00C5350579CE}"/>
                </a:ext>
              </a:extLst>
            </p:cNvPr>
            <p:cNvCxnSpPr/>
            <p:nvPr/>
          </p:nvCxnSpPr>
          <p:spPr>
            <a:xfrm>
              <a:off x="11371686" y="1654757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16">
              <a:extLst>
                <a:ext uri="{FF2B5EF4-FFF2-40B4-BE49-F238E27FC236}">
                  <a16:creationId xmlns:a16="http://schemas.microsoft.com/office/drawing/2014/main" id="{ACCBEE9A-6872-4B3C-99FD-89C671DBB870}"/>
                </a:ext>
              </a:extLst>
            </p:cNvPr>
            <p:cNvSpPr txBox="1"/>
            <p:nvPr/>
          </p:nvSpPr>
          <p:spPr>
            <a:xfrm>
              <a:off x="11494212" y="1940531"/>
              <a:ext cx="3711512" cy="427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Chiến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thắng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Bình</a:t>
              </a:r>
              <a:r>
                <a:rPr lang="en-US" altLang="zh-CN" sz="28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Giã</a:t>
              </a:r>
              <a:endPara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67" name="椭圆 15">
            <a:extLst>
              <a:ext uri="{FF2B5EF4-FFF2-40B4-BE49-F238E27FC236}">
                <a16:creationId xmlns:a16="http://schemas.microsoft.com/office/drawing/2014/main" id="{F2C3CE5C-FDED-407D-9A62-A540FDD0939A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8" name="椭圆 17">
            <a:extLst>
              <a:ext uri="{FF2B5EF4-FFF2-40B4-BE49-F238E27FC236}">
                <a16:creationId xmlns:a16="http://schemas.microsoft.com/office/drawing/2014/main" id="{204CE8DC-F91B-46CB-B314-CD40516212DF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F55FC65-A87F-4F0E-98B7-A1638D285DD3}"/>
              </a:ext>
            </a:extLst>
          </p:cNvPr>
          <p:cNvSpPr/>
          <p:nvPr/>
        </p:nvSpPr>
        <p:spPr>
          <a:xfrm>
            <a:off x="4229776" y="6199834"/>
            <a:ext cx="1504406" cy="5072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Đáp án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D92CC03-EA5B-4910-845F-E777370A62DA}"/>
              </a:ext>
            </a:extLst>
          </p:cNvPr>
          <p:cNvSpPr txBox="1"/>
          <p:nvPr/>
        </p:nvSpPr>
        <p:spPr>
          <a:xfrm>
            <a:off x="7720282" y="4703907"/>
            <a:ext cx="3215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Chiến thắng Ba Gia</a:t>
            </a:r>
            <a:endParaRPr lang="en-SG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9" name="文本框 16">
            <a:extLst>
              <a:ext uri="{FF2B5EF4-FFF2-40B4-BE49-F238E27FC236}">
                <a16:creationId xmlns:a16="http://schemas.microsoft.com/office/drawing/2014/main" id="{067EE53E-E9A0-4CB9-8346-C815F9F0974D}"/>
              </a:ext>
            </a:extLst>
          </p:cNvPr>
          <p:cNvSpPr txBox="1"/>
          <p:nvPr/>
        </p:nvSpPr>
        <p:spPr>
          <a:xfrm>
            <a:off x="1700192" y="4601114"/>
            <a:ext cx="3873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Chiến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thắng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Bình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Giã</a:t>
            </a:r>
            <a:endParaRPr lang="vi-VN" altLang="zh-CN" sz="2800" dirty="0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61537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F60FD9-CE0A-4998-B55A-0D0BF3E6C663}"/>
              </a:ext>
            </a:extLst>
          </p:cNvPr>
          <p:cNvSpPr/>
          <p:nvPr/>
        </p:nvSpPr>
        <p:spPr>
          <a:xfrm>
            <a:off x="135507" y="746390"/>
            <a:ext cx="11894011" cy="11826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b="1" dirty="0">
              <a:solidFill>
                <a:schemeClr val="bg1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EA9D3E6D-96B1-41BD-ADD4-D6AF35A19845}"/>
              </a:ext>
            </a:extLst>
          </p:cNvPr>
          <p:cNvSpPr txBox="1"/>
          <p:nvPr/>
        </p:nvSpPr>
        <p:spPr>
          <a:xfrm>
            <a:off x="-237633" y="1285173"/>
            <a:ext cx="3082566" cy="750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8797" b="1" dirty="0">
                <a:solidFill>
                  <a:srgbClr val="354CA1"/>
                </a:solidFill>
                <a:latin typeface="Myriad Pro" panose="020B0503030403020204" pitchFamily="34" charset="0"/>
                <a:ea typeface="+mj-ea"/>
              </a:rPr>
              <a:t>09</a:t>
            </a:r>
            <a:endParaRPr lang="vi-VN" altLang="zh-CN" sz="8797" b="1" dirty="0">
              <a:solidFill>
                <a:srgbClr val="354CA1"/>
              </a:solidFill>
              <a:latin typeface="Myriad Pro" panose="020B0503030403020204" pitchFamily="34" charset="0"/>
              <a:ea typeface="+mj-ea"/>
            </a:endParaRPr>
          </a:p>
        </p:txBody>
      </p:sp>
      <p:sp>
        <p:nvSpPr>
          <p:cNvPr id="29" name="文本框 16">
            <a:extLst>
              <a:ext uri="{FF2B5EF4-FFF2-40B4-BE49-F238E27FC236}">
                <a16:creationId xmlns:a16="http://schemas.microsoft.com/office/drawing/2014/main" id="{A479A3D1-307C-4BBA-90FE-A14BA469ADA2}"/>
              </a:ext>
            </a:extLst>
          </p:cNvPr>
          <p:cNvSpPr txBox="1"/>
          <p:nvPr/>
        </p:nvSpPr>
        <p:spPr>
          <a:xfrm>
            <a:off x="2015506" y="837776"/>
            <a:ext cx="10014012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 thuật mới được Mĩ sử dụng trong chiến lược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“Chiến tranh đặc biệt” ở miền Nam Việt Nam (1961-1965) là gì?</a:t>
            </a:r>
            <a:endParaRPr lang="en-S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07A7-EC42-4747-B3AC-08897838D01D}"/>
              </a:ext>
            </a:extLst>
          </p:cNvPr>
          <p:cNvGrpSpPr/>
          <p:nvPr/>
        </p:nvGrpSpPr>
        <p:grpSpPr>
          <a:xfrm>
            <a:off x="6362605" y="2602767"/>
            <a:ext cx="5198771" cy="1180118"/>
            <a:chOff x="6362701" y="2792966"/>
            <a:chExt cx="5200651" cy="118054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2E52141-FDE0-4476-A9DC-BDFC88B709CE}"/>
                </a:ext>
              </a:extLst>
            </p:cNvPr>
            <p:cNvSpPr/>
            <p:nvPr/>
          </p:nvSpPr>
          <p:spPr>
            <a:xfrm>
              <a:off x="6362701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B7734C1-F1A5-4699-BCD6-18CD525507DE}"/>
                </a:ext>
              </a:extLst>
            </p:cNvPr>
            <p:cNvCxnSpPr/>
            <p:nvPr/>
          </p:nvCxnSpPr>
          <p:spPr>
            <a:xfrm>
              <a:off x="7391401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16">
              <a:extLst>
                <a:ext uri="{FF2B5EF4-FFF2-40B4-BE49-F238E27FC236}">
                  <a16:creationId xmlns:a16="http://schemas.microsoft.com/office/drawing/2014/main" id="{0782212F-190A-4B44-B501-493A4DB685DB}"/>
                </a:ext>
              </a:extLst>
            </p:cNvPr>
            <p:cNvSpPr txBox="1"/>
            <p:nvPr/>
          </p:nvSpPr>
          <p:spPr>
            <a:xfrm>
              <a:off x="7531268" y="2811284"/>
              <a:ext cx="3711512" cy="461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vi-VN" altLang="zh-CN" sz="24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316B55-7499-4713-A135-7B63503BDE46}"/>
              </a:ext>
            </a:extLst>
          </p:cNvPr>
          <p:cNvGrpSpPr/>
          <p:nvPr/>
        </p:nvGrpSpPr>
        <p:grpSpPr>
          <a:xfrm>
            <a:off x="6362605" y="4380923"/>
            <a:ext cx="5198771" cy="1180119"/>
            <a:chOff x="6362701" y="4571761"/>
            <a:chExt cx="5200651" cy="118054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46AFD4F-57AB-4AAB-B2A4-8223775F15F3}"/>
                </a:ext>
              </a:extLst>
            </p:cNvPr>
            <p:cNvSpPr/>
            <p:nvPr/>
          </p:nvSpPr>
          <p:spPr>
            <a:xfrm>
              <a:off x="6362701" y="4571761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75E10D-9675-4AAF-9642-2E003A524DC6}"/>
                </a:ext>
              </a:extLst>
            </p:cNvPr>
            <p:cNvCxnSpPr/>
            <p:nvPr/>
          </p:nvCxnSpPr>
          <p:spPr>
            <a:xfrm>
              <a:off x="7391401" y="4655345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WordArt 6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E8662ED4-95F1-4414-8702-71FB3CF32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2" name="WordArt 7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8815510-6719-41C4-BC10-38826C78A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3" name="WordArt 8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C8E60FE-4855-4458-AEEF-F1D0B35A08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4" name="WordArt 9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4A4C0C4-07F4-4A00-BFFF-A7D22F2065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5" name="WordArt 10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DA1F94AE-3CEC-4D84-8054-7D7740AAF8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" name="WordArt 11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6F9504FF-55EA-4B95-93B0-B8FD733F46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7" name="WordArt 12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64FA84C-9B1D-415B-AFE5-6F6FD4BDC2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6229" y="105484"/>
            <a:ext cx="837897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8" name="WordArt 13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8299822-60BC-441C-9E85-7CA2EE23BD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14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31473C9-2012-4E13-8BA7-79B0C99769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15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5798FBB-1348-4A78-8081-A87614ADF2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EFA5B30-C632-40A6-9D65-5C316F92749A}"/>
              </a:ext>
            </a:extLst>
          </p:cNvPr>
          <p:cNvSpPr/>
          <p:nvPr/>
        </p:nvSpPr>
        <p:spPr>
          <a:xfrm>
            <a:off x="6094455" y="6207470"/>
            <a:ext cx="1504406" cy="50726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Thời gian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09D441-F3AF-46EA-BA75-9ACE6634CF3B}"/>
              </a:ext>
            </a:extLst>
          </p:cNvPr>
          <p:cNvGrpSpPr/>
          <p:nvPr/>
        </p:nvGrpSpPr>
        <p:grpSpPr>
          <a:xfrm>
            <a:off x="226800" y="2602767"/>
            <a:ext cx="5495737" cy="1180118"/>
            <a:chOff x="236326" y="2792966"/>
            <a:chExt cx="5497725" cy="11805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114CA2-D71D-4851-B939-BB99062DEF8A}"/>
                </a:ext>
              </a:extLst>
            </p:cNvPr>
            <p:cNvSpPr/>
            <p:nvPr/>
          </p:nvSpPr>
          <p:spPr>
            <a:xfrm>
              <a:off x="533400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173358-2764-42AF-BEC8-34C289714990}"/>
                </a:ext>
              </a:extLst>
            </p:cNvPr>
            <p:cNvCxnSpPr/>
            <p:nvPr/>
          </p:nvCxnSpPr>
          <p:spPr>
            <a:xfrm>
              <a:off x="1562100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16">
              <a:extLst>
                <a:ext uri="{FF2B5EF4-FFF2-40B4-BE49-F238E27FC236}">
                  <a16:creationId xmlns:a16="http://schemas.microsoft.com/office/drawing/2014/main" id="{A5BBC11E-A94F-404C-89FB-AAEEE6B578E2}"/>
                </a:ext>
              </a:extLst>
            </p:cNvPr>
            <p:cNvSpPr txBox="1"/>
            <p:nvPr/>
          </p:nvSpPr>
          <p:spPr>
            <a:xfrm>
              <a:off x="1813938" y="3061911"/>
              <a:ext cx="3828611" cy="523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+mj-ea"/>
                </a:rPr>
                <a:t>Bình</a:t>
              </a:r>
              <a:r>
                <a:rPr lang="en-US" altLang="zh-CN" sz="28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+mj-ea"/>
                </a:rPr>
                <a:t>định</a:t>
              </a:r>
              <a:r>
                <a:rPr lang="en-US" altLang="zh-CN" sz="28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+mj-ea"/>
                </a:rPr>
                <a:t>, </a:t>
              </a:r>
              <a:r>
                <a:rPr lang="en-US" altLang="zh-CN" sz="28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+mj-ea"/>
                </a:rPr>
                <a:t>tìm</a:t>
              </a:r>
              <a:r>
                <a:rPr lang="en-US" altLang="zh-CN" sz="28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+mj-ea"/>
                </a:rPr>
                <a:t> </a:t>
              </a:r>
              <a:r>
                <a:rPr lang="en-US" altLang="zh-CN" sz="28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+mj-ea"/>
                </a:rPr>
                <a:t>diệt</a:t>
              </a:r>
              <a:endParaRPr lang="vi-VN" altLang="zh-CN" sz="3200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sp>
          <p:nvSpPr>
            <p:cNvPr id="37" name="文本框 16">
              <a:extLst>
                <a:ext uri="{FF2B5EF4-FFF2-40B4-BE49-F238E27FC236}">
                  <a16:creationId xmlns:a16="http://schemas.microsoft.com/office/drawing/2014/main" id="{E77A8DC3-D6EF-48DA-9246-CE2C7EF78EBB}"/>
                </a:ext>
              </a:extLst>
            </p:cNvPr>
            <p:cNvSpPr txBox="1"/>
            <p:nvPr/>
          </p:nvSpPr>
          <p:spPr>
            <a:xfrm>
              <a:off x="236326" y="3181350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A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0" name="文本框 16">
            <a:extLst>
              <a:ext uri="{FF2B5EF4-FFF2-40B4-BE49-F238E27FC236}">
                <a16:creationId xmlns:a16="http://schemas.microsoft.com/office/drawing/2014/main" id="{029A502F-9EDF-44B6-82C7-8729D1C393C4}"/>
              </a:ext>
            </a:extLst>
          </p:cNvPr>
          <p:cNvSpPr txBox="1"/>
          <p:nvPr/>
        </p:nvSpPr>
        <p:spPr>
          <a:xfrm>
            <a:off x="6065638" y="2991009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B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38C3F0-7284-4179-BDEA-8CE95EB6C1E4}"/>
              </a:ext>
            </a:extLst>
          </p:cNvPr>
          <p:cNvGrpSpPr/>
          <p:nvPr/>
        </p:nvGrpSpPr>
        <p:grpSpPr>
          <a:xfrm>
            <a:off x="238446" y="4320261"/>
            <a:ext cx="5495737" cy="1184693"/>
            <a:chOff x="236326" y="4511084"/>
            <a:chExt cx="5497725" cy="118512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C2AA9E-46A2-444F-B008-A965CF6873F6}"/>
                </a:ext>
              </a:extLst>
            </p:cNvPr>
            <p:cNvSpPr/>
            <p:nvPr/>
          </p:nvSpPr>
          <p:spPr>
            <a:xfrm>
              <a:off x="533400" y="4511084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5F638DD-6736-4977-A42E-CF47FC2D7A93}"/>
                </a:ext>
              </a:extLst>
            </p:cNvPr>
            <p:cNvCxnSpPr/>
            <p:nvPr/>
          </p:nvCxnSpPr>
          <p:spPr>
            <a:xfrm>
              <a:off x="1562100" y="4621688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16">
              <a:extLst>
                <a:ext uri="{FF2B5EF4-FFF2-40B4-BE49-F238E27FC236}">
                  <a16:creationId xmlns:a16="http://schemas.microsoft.com/office/drawing/2014/main" id="{A84BFEA5-E508-4036-A553-0E255975F731}"/>
                </a:ext>
              </a:extLst>
            </p:cNvPr>
            <p:cNvSpPr txBox="1"/>
            <p:nvPr/>
          </p:nvSpPr>
          <p:spPr>
            <a:xfrm>
              <a:off x="236326" y="5032818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8" name="文本框 16">
            <a:extLst>
              <a:ext uri="{FF2B5EF4-FFF2-40B4-BE49-F238E27FC236}">
                <a16:creationId xmlns:a16="http://schemas.microsoft.com/office/drawing/2014/main" id="{811ED7F1-2C69-4A04-97C9-C01D9EF38ACC}"/>
              </a:ext>
            </a:extLst>
          </p:cNvPr>
          <p:cNvSpPr txBox="1"/>
          <p:nvPr/>
        </p:nvSpPr>
        <p:spPr>
          <a:xfrm>
            <a:off x="6065638" y="4769162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D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BC31C6-982B-4CD6-9131-B83B6A6244B0}"/>
              </a:ext>
            </a:extLst>
          </p:cNvPr>
          <p:cNvGrpSpPr/>
          <p:nvPr/>
        </p:nvGrpSpPr>
        <p:grpSpPr>
          <a:xfrm>
            <a:off x="5916465" y="4259022"/>
            <a:ext cx="5736951" cy="1444563"/>
            <a:chOff x="10045912" y="1571173"/>
            <a:chExt cx="5497726" cy="118054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A39606E-4516-4A62-A82E-0FE201B707E6}"/>
                </a:ext>
              </a:extLst>
            </p:cNvPr>
            <p:cNvSpPr/>
            <p:nvPr/>
          </p:nvSpPr>
          <p:spPr>
            <a:xfrm>
              <a:off x="10342987" y="1571173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sp>
          <p:nvSpPr>
            <p:cNvPr id="63" name="文本框 16">
              <a:extLst>
                <a:ext uri="{FF2B5EF4-FFF2-40B4-BE49-F238E27FC236}">
                  <a16:creationId xmlns:a16="http://schemas.microsoft.com/office/drawing/2014/main" id="{8B8065EE-C32F-49BB-8B29-58BE73834C18}"/>
                </a:ext>
              </a:extLst>
            </p:cNvPr>
            <p:cNvSpPr txBox="1"/>
            <p:nvPr/>
          </p:nvSpPr>
          <p:spPr>
            <a:xfrm>
              <a:off x="10045912" y="1959557"/>
              <a:ext cx="1759707" cy="541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D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2468B61-FD5C-4F2E-8BA4-00C5350579CE}"/>
                </a:ext>
              </a:extLst>
            </p:cNvPr>
            <p:cNvCxnSpPr/>
            <p:nvPr/>
          </p:nvCxnSpPr>
          <p:spPr>
            <a:xfrm>
              <a:off x="11371686" y="1654757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16">
              <a:extLst>
                <a:ext uri="{FF2B5EF4-FFF2-40B4-BE49-F238E27FC236}">
                  <a16:creationId xmlns:a16="http://schemas.microsoft.com/office/drawing/2014/main" id="{ACCBEE9A-6872-4B3C-99FD-89C671DBB870}"/>
                </a:ext>
              </a:extLst>
            </p:cNvPr>
            <p:cNvSpPr txBox="1"/>
            <p:nvPr/>
          </p:nvSpPr>
          <p:spPr>
            <a:xfrm>
              <a:off x="11421203" y="1845179"/>
              <a:ext cx="4063022" cy="4336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dirty="0">
                  <a:solidFill>
                    <a:schemeClr val="bg1">
                      <a:lumMod val="9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Trực thăng vận,</a:t>
              </a:r>
              <a:r>
                <a:rPr lang="en-US" sz="2800" dirty="0">
                  <a:solidFill>
                    <a:schemeClr val="bg1">
                      <a:lumMod val="9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bg1">
                      <a:lumMod val="9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thiết xa vận</a:t>
              </a:r>
              <a:endParaRPr lang="en-SG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椭圆 15">
            <a:extLst>
              <a:ext uri="{FF2B5EF4-FFF2-40B4-BE49-F238E27FC236}">
                <a16:creationId xmlns:a16="http://schemas.microsoft.com/office/drawing/2014/main" id="{F2C3CE5C-FDED-407D-9A62-A540FDD0939A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8" name="椭圆 17">
            <a:extLst>
              <a:ext uri="{FF2B5EF4-FFF2-40B4-BE49-F238E27FC236}">
                <a16:creationId xmlns:a16="http://schemas.microsoft.com/office/drawing/2014/main" id="{204CE8DC-F91B-46CB-B314-CD40516212DF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F55FC65-A87F-4F0E-98B7-A1638D285DD3}"/>
              </a:ext>
            </a:extLst>
          </p:cNvPr>
          <p:cNvSpPr/>
          <p:nvPr/>
        </p:nvSpPr>
        <p:spPr>
          <a:xfrm>
            <a:off x="4229776" y="6199834"/>
            <a:ext cx="1504406" cy="5072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Đáp án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C7C0D0D-122B-401D-894B-6DA1F324EB01}"/>
              </a:ext>
            </a:extLst>
          </p:cNvPr>
          <p:cNvSpPr txBox="1"/>
          <p:nvPr/>
        </p:nvSpPr>
        <p:spPr>
          <a:xfrm>
            <a:off x="7613958" y="2885498"/>
            <a:ext cx="3775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diệt</a:t>
            </a:r>
            <a:endParaRPr lang="en-SG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078068-FD03-4440-AE2B-0F44C64CD16B}"/>
              </a:ext>
            </a:extLst>
          </p:cNvPr>
          <p:cNvSpPr txBox="1"/>
          <p:nvPr/>
        </p:nvSpPr>
        <p:spPr>
          <a:xfrm>
            <a:off x="1589577" y="4648710"/>
            <a:ext cx="4075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SG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SG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SG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SG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16">
            <a:extLst>
              <a:ext uri="{FF2B5EF4-FFF2-40B4-BE49-F238E27FC236}">
                <a16:creationId xmlns:a16="http://schemas.microsoft.com/office/drawing/2014/main" id="{55A3029D-D041-4BE6-9F83-6298E7FE90C7}"/>
              </a:ext>
            </a:extLst>
          </p:cNvPr>
          <p:cNvSpPr txBox="1"/>
          <p:nvPr/>
        </p:nvSpPr>
        <p:spPr>
          <a:xfrm>
            <a:off x="7367060" y="4606607"/>
            <a:ext cx="42398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 thăng vận,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 xa vận</a:t>
            </a:r>
            <a:endParaRPr lang="en-SG" sz="28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761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F60FD9-CE0A-4998-B55A-0D0BF3E6C663}"/>
              </a:ext>
            </a:extLst>
          </p:cNvPr>
          <p:cNvSpPr/>
          <p:nvPr/>
        </p:nvSpPr>
        <p:spPr>
          <a:xfrm>
            <a:off x="135507" y="746390"/>
            <a:ext cx="11894011" cy="137164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b="1" dirty="0">
              <a:solidFill>
                <a:schemeClr val="bg1"/>
              </a:solidFill>
              <a:latin typeface="Myriad Pro" panose="020B0503030403020204" pitchFamily="34" charset="0"/>
              <a:cs typeface="+mn-ea"/>
              <a:sym typeface="+mn-lt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EA9D3E6D-96B1-41BD-ADD4-D6AF35A19845}"/>
              </a:ext>
            </a:extLst>
          </p:cNvPr>
          <p:cNvSpPr txBox="1"/>
          <p:nvPr/>
        </p:nvSpPr>
        <p:spPr>
          <a:xfrm>
            <a:off x="-237633" y="1285173"/>
            <a:ext cx="3082566" cy="750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8797" b="1" dirty="0">
                <a:solidFill>
                  <a:srgbClr val="354CA1"/>
                </a:solidFill>
                <a:latin typeface="Myriad Pro" panose="020B0503030403020204" pitchFamily="34" charset="0"/>
                <a:ea typeface="+mj-ea"/>
              </a:rPr>
              <a:t>10</a:t>
            </a:r>
            <a:endParaRPr lang="vi-VN" altLang="zh-CN" sz="8797" b="1" dirty="0">
              <a:solidFill>
                <a:srgbClr val="354CA1"/>
              </a:solidFill>
              <a:latin typeface="Myriad Pro" panose="020B0503030403020204" pitchFamily="34" charset="0"/>
              <a:ea typeface="+mj-ea"/>
            </a:endParaRPr>
          </a:p>
        </p:txBody>
      </p:sp>
      <p:sp>
        <p:nvSpPr>
          <p:cNvPr id="29" name="文本框 16">
            <a:extLst>
              <a:ext uri="{FF2B5EF4-FFF2-40B4-BE49-F238E27FC236}">
                <a16:creationId xmlns:a16="http://schemas.microsoft.com/office/drawing/2014/main" id="{A479A3D1-307C-4BBA-90FE-A14BA469ADA2}"/>
              </a:ext>
            </a:extLst>
          </p:cNvPr>
          <p:cNvSpPr txBox="1"/>
          <p:nvPr/>
        </p:nvSpPr>
        <p:spPr>
          <a:xfrm>
            <a:off x="2131752" y="875680"/>
            <a:ext cx="895682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 hội đại biểu toàn quốc lần thứ III của Đảng lao độngViệt Nam (tháng 9/1960) đã xác định nhiệm vụ của miền Bắc là </a:t>
            </a:r>
            <a:endParaRPr lang="en-SG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07A7-EC42-4747-B3AC-08897838D01D}"/>
              </a:ext>
            </a:extLst>
          </p:cNvPr>
          <p:cNvGrpSpPr/>
          <p:nvPr/>
        </p:nvGrpSpPr>
        <p:grpSpPr>
          <a:xfrm>
            <a:off x="6362605" y="2602767"/>
            <a:ext cx="5198771" cy="1180118"/>
            <a:chOff x="6362701" y="2792966"/>
            <a:chExt cx="5200651" cy="118054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2E52141-FDE0-4476-A9DC-BDFC88B709CE}"/>
                </a:ext>
              </a:extLst>
            </p:cNvPr>
            <p:cNvSpPr/>
            <p:nvPr/>
          </p:nvSpPr>
          <p:spPr>
            <a:xfrm>
              <a:off x="6362701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B7734C1-F1A5-4699-BCD6-18CD525507DE}"/>
                </a:ext>
              </a:extLst>
            </p:cNvPr>
            <p:cNvCxnSpPr/>
            <p:nvPr/>
          </p:nvCxnSpPr>
          <p:spPr>
            <a:xfrm>
              <a:off x="7391401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316B55-7499-4713-A135-7B63503BDE46}"/>
              </a:ext>
            </a:extLst>
          </p:cNvPr>
          <p:cNvGrpSpPr/>
          <p:nvPr/>
        </p:nvGrpSpPr>
        <p:grpSpPr>
          <a:xfrm>
            <a:off x="6362605" y="4380923"/>
            <a:ext cx="5198771" cy="1180119"/>
            <a:chOff x="6362701" y="4571761"/>
            <a:chExt cx="5200651" cy="118054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46AFD4F-57AB-4AAB-B2A4-8223775F15F3}"/>
                </a:ext>
              </a:extLst>
            </p:cNvPr>
            <p:cNvSpPr/>
            <p:nvPr/>
          </p:nvSpPr>
          <p:spPr>
            <a:xfrm>
              <a:off x="6362701" y="4571761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75E10D-9675-4AAF-9642-2E003A524DC6}"/>
                </a:ext>
              </a:extLst>
            </p:cNvPr>
            <p:cNvCxnSpPr/>
            <p:nvPr/>
          </p:nvCxnSpPr>
          <p:spPr>
            <a:xfrm>
              <a:off x="7391401" y="4655345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WordArt 6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E8662ED4-95F1-4414-8702-71FB3CF32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2" name="WordArt 7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8815510-6719-41C4-BC10-38826C78A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3" name="WordArt 8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C8E60FE-4855-4458-AEEF-F1D0B35A08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4" name="WordArt 9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4A4C0C4-07F4-4A00-BFFF-A7D22F2065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5" name="WordArt 10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DA1F94AE-3CEC-4D84-8054-7D7740AAF8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" name="WordArt 11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6F9504FF-55EA-4B95-93B0-B8FD733F46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7" name="WordArt 12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764FA84C-9B1D-415B-AFE5-6F6FD4BDC2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6229" y="105484"/>
            <a:ext cx="837897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8" name="WordArt 13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8299822-60BC-441C-9E85-7CA2EE23BD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14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131473C9-2012-4E13-8BA7-79B0C99769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15">
            <a:hlinkClick r:id="" action="ppaction://noaction" highlightClick="1">
              <a:snd r:embed="rId4" name="arrow.wav"/>
            </a:hlinkClick>
            <a:extLst>
              <a:ext uri="{FF2B5EF4-FFF2-40B4-BE49-F238E27FC236}">
                <a16:creationId xmlns:a16="http://schemas.microsoft.com/office/drawing/2014/main" id="{05798FBB-1348-4A78-8081-A87614ADF2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0919" y="105484"/>
            <a:ext cx="558598" cy="7633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9" kern="10" spc="-180" normalizeH="1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EFA5B30-C632-40A6-9D65-5C316F92749A}"/>
              </a:ext>
            </a:extLst>
          </p:cNvPr>
          <p:cNvSpPr/>
          <p:nvPr/>
        </p:nvSpPr>
        <p:spPr>
          <a:xfrm>
            <a:off x="6094455" y="6207470"/>
            <a:ext cx="1504406" cy="50726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Thời gian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09D441-F3AF-46EA-BA75-9ACE6634CF3B}"/>
              </a:ext>
            </a:extLst>
          </p:cNvPr>
          <p:cNvGrpSpPr/>
          <p:nvPr/>
        </p:nvGrpSpPr>
        <p:grpSpPr>
          <a:xfrm>
            <a:off x="238446" y="2602760"/>
            <a:ext cx="5495737" cy="1180116"/>
            <a:chOff x="236326" y="2792966"/>
            <a:chExt cx="5497725" cy="11805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114CA2-D71D-4851-B939-BB99062DEF8A}"/>
                </a:ext>
              </a:extLst>
            </p:cNvPr>
            <p:cNvSpPr/>
            <p:nvPr/>
          </p:nvSpPr>
          <p:spPr>
            <a:xfrm>
              <a:off x="533400" y="2792966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173358-2764-42AF-BEC8-34C289714990}"/>
                </a:ext>
              </a:extLst>
            </p:cNvPr>
            <p:cNvCxnSpPr/>
            <p:nvPr/>
          </p:nvCxnSpPr>
          <p:spPr>
            <a:xfrm>
              <a:off x="1562100" y="2876550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16">
              <a:extLst>
                <a:ext uri="{FF2B5EF4-FFF2-40B4-BE49-F238E27FC236}">
                  <a16:creationId xmlns:a16="http://schemas.microsoft.com/office/drawing/2014/main" id="{A5BBC11E-A94F-404C-89FB-AAEEE6B578E2}"/>
                </a:ext>
              </a:extLst>
            </p:cNvPr>
            <p:cNvSpPr txBox="1"/>
            <p:nvPr/>
          </p:nvSpPr>
          <p:spPr>
            <a:xfrm>
              <a:off x="1701967" y="2885255"/>
              <a:ext cx="3711512" cy="831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4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khôi phục kinh tế hàn gắn vết thương chiến tranh</a:t>
              </a:r>
            </a:p>
          </p:txBody>
        </p:sp>
        <p:sp>
          <p:nvSpPr>
            <p:cNvPr id="37" name="文本框 16">
              <a:extLst>
                <a:ext uri="{FF2B5EF4-FFF2-40B4-BE49-F238E27FC236}">
                  <a16:creationId xmlns:a16="http://schemas.microsoft.com/office/drawing/2014/main" id="{E77A8DC3-D6EF-48DA-9246-CE2C7EF78EBB}"/>
                </a:ext>
              </a:extLst>
            </p:cNvPr>
            <p:cNvSpPr txBox="1"/>
            <p:nvPr/>
          </p:nvSpPr>
          <p:spPr>
            <a:xfrm>
              <a:off x="236326" y="3181350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A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0" name="文本框 16">
            <a:extLst>
              <a:ext uri="{FF2B5EF4-FFF2-40B4-BE49-F238E27FC236}">
                <a16:creationId xmlns:a16="http://schemas.microsoft.com/office/drawing/2014/main" id="{029A502F-9EDF-44B6-82C7-8729D1C393C4}"/>
              </a:ext>
            </a:extLst>
          </p:cNvPr>
          <p:cNvSpPr txBox="1"/>
          <p:nvPr/>
        </p:nvSpPr>
        <p:spPr>
          <a:xfrm>
            <a:off x="6065638" y="2991009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B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38C3F0-7284-4179-BDEA-8CE95EB6C1E4}"/>
              </a:ext>
            </a:extLst>
          </p:cNvPr>
          <p:cNvGrpSpPr/>
          <p:nvPr/>
        </p:nvGrpSpPr>
        <p:grpSpPr>
          <a:xfrm>
            <a:off x="238446" y="4320257"/>
            <a:ext cx="5495737" cy="1184692"/>
            <a:chOff x="236326" y="4511084"/>
            <a:chExt cx="5497725" cy="118512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C2AA9E-46A2-444F-B008-A965CF6873F6}"/>
                </a:ext>
              </a:extLst>
            </p:cNvPr>
            <p:cNvSpPr/>
            <p:nvPr/>
          </p:nvSpPr>
          <p:spPr>
            <a:xfrm>
              <a:off x="533400" y="4511084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5F638DD-6736-4977-A42E-CF47FC2D7A93}"/>
                </a:ext>
              </a:extLst>
            </p:cNvPr>
            <p:cNvCxnSpPr/>
            <p:nvPr/>
          </p:nvCxnSpPr>
          <p:spPr>
            <a:xfrm>
              <a:off x="1562100" y="4621688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16">
              <a:extLst>
                <a:ext uri="{FF2B5EF4-FFF2-40B4-BE49-F238E27FC236}">
                  <a16:creationId xmlns:a16="http://schemas.microsoft.com/office/drawing/2014/main" id="{A47F5D62-F3D1-4D4F-8BE0-18C512648F5E}"/>
                </a:ext>
              </a:extLst>
            </p:cNvPr>
            <p:cNvSpPr txBox="1"/>
            <p:nvPr/>
          </p:nvSpPr>
          <p:spPr>
            <a:xfrm>
              <a:off x="1701967" y="4593481"/>
              <a:ext cx="3711512" cy="523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vi-VN" altLang="zh-CN" sz="28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sp>
          <p:nvSpPr>
            <p:cNvPr id="44" name="文本框 16">
              <a:extLst>
                <a:ext uri="{FF2B5EF4-FFF2-40B4-BE49-F238E27FC236}">
                  <a16:creationId xmlns:a16="http://schemas.microsoft.com/office/drawing/2014/main" id="{A84BFEA5-E508-4036-A553-0E255975F731}"/>
                </a:ext>
              </a:extLst>
            </p:cNvPr>
            <p:cNvSpPr txBox="1"/>
            <p:nvPr/>
          </p:nvSpPr>
          <p:spPr>
            <a:xfrm>
              <a:off x="236326" y="5032818"/>
              <a:ext cx="1759707" cy="663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C</a:t>
              </a:r>
              <a:endParaRPr lang="vi-VN" altLang="zh-CN" sz="5998" b="1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</p:grpSp>
      <p:sp>
        <p:nvSpPr>
          <p:cNvPr id="48" name="文本框 16">
            <a:extLst>
              <a:ext uri="{FF2B5EF4-FFF2-40B4-BE49-F238E27FC236}">
                <a16:creationId xmlns:a16="http://schemas.microsoft.com/office/drawing/2014/main" id="{811ED7F1-2C69-4A04-97C9-C01D9EF38ACC}"/>
              </a:ext>
            </a:extLst>
          </p:cNvPr>
          <p:cNvSpPr txBox="1"/>
          <p:nvPr/>
        </p:nvSpPr>
        <p:spPr>
          <a:xfrm>
            <a:off x="6065638" y="4769162"/>
            <a:ext cx="1759071" cy="6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  <a:defRPr/>
            </a:pPr>
            <a:r>
              <a:rPr lang="en-US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D</a:t>
            </a:r>
            <a:endParaRPr lang="vi-VN" altLang="zh-CN" sz="5998" b="1">
              <a:solidFill>
                <a:schemeClr val="bg1"/>
              </a:solidFill>
              <a:latin typeface="Myriad Pro" panose="020B0503030403020204" pitchFamily="34" charset="0"/>
              <a:ea typeface="+mj-e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BC31C6-982B-4CD6-9131-B83B6A6244B0}"/>
              </a:ext>
            </a:extLst>
          </p:cNvPr>
          <p:cNvGrpSpPr/>
          <p:nvPr/>
        </p:nvGrpSpPr>
        <p:grpSpPr>
          <a:xfrm>
            <a:off x="6031150" y="2402368"/>
            <a:ext cx="5736951" cy="1444563"/>
            <a:chOff x="10045912" y="1571173"/>
            <a:chExt cx="5497726" cy="118054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A39606E-4516-4A62-A82E-0FE201B707E6}"/>
                </a:ext>
              </a:extLst>
            </p:cNvPr>
            <p:cNvSpPr/>
            <p:nvPr/>
          </p:nvSpPr>
          <p:spPr>
            <a:xfrm>
              <a:off x="10342987" y="1571173"/>
              <a:ext cx="5200651" cy="118054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endParaRPr>
            </a:p>
          </p:txBody>
        </p:sp>
        <p:sp>
          <p:nvSpPr>
            <p:cNvPr id="63" name="文本框 16">
              <a:extLst>
                <a:ext uri="{FF2B5EF4-FFF2-40B4-BE49-F238E27FC236}">
                  <a16:creationId xmlns:a16="http://schemas.microsoft.com/office/drawing/2014/main" id="{8B8065EE-C32F-49BB-8B29-58BE73834C18}"/>
                </a:ext>
              </a:extLst>
            </p:cNvPr>
            <p:cNvSpPr txBox="1"/>
            <p:nvPr/>
          </p:nvSpPr>
          <p:spPr>
            <a:xfrm>
              <a:off x="10045912" y="1959557"/>
              <a:ext cx="1759707" cy="541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999"/>
                </a:lnSpc>
                <a:defRPr/>
              </a:pPr>
              <a:r>
                <a:rPr lang="en-US" altLang="zh-CN" sz="5998" b="1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B</a:t>
              </a:r>
              <a:endParaRPr lang="vi-VN" altLang="zh-CN" sz="5998" b="1">
                <a:solidFill>
                  <a:schemeClr val="bg1"/>
                </a:solidFill>
                <a:latin typeface="Myriad Pro" panose="020B0503030403020204" pitchFamily="34" charset="0"/>
                <a:ea typeface="+mj-ea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2468B61-FD5C-4F2E-8BA4-00C5350579CE}"/>
                </a:ext>
              </a:extLst>
            </p:cNvPr>
            <p:cNvCxnSpPr/>
            <p:nvPr/>
          </p:nvCxnSpPr>
          <p:spPr>
            <a:xfrm>
              <a:off x="11371686" y="1654757"/>
              <a:ext cx="0" cy="968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16">
              <a:extLst>
                <a:ext uri="{FF2B5EF4-FFF2-40B4-BE49-F238E27FC236}">
                  <a16:creationId xmlns:a16="http://schemas.microsoft.com/office/drawing/2014/main" id="{ACCBEE9A-6872-4B3C-99FD-89C671DBB870}"/>
                </a:ext>
              </a:extLst>
            </p:cNvPr>
            <p:cNvSpPr txBox="1"/>
            <p:nvPr/>
          </p:nvSpPr>
          <p:spPr>
            <a:xfrm>
              <a:off x="11502122" y="1690963"/>
              <a:ext cx="3711512" cy="9809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altLang="zh-CN" sz="2400" dirty="0">
                  <a:solidFill>
                    <a:schemeClr val="bg1"/>
                  </a:solidFill>
                  <a:latin typeface="Myriad Pro" panose="020B0503030403020204" pitchFamily="34" charset="0"/>
                  <a:ea typeface="+mj-ea"/>
                </a:rPr>
                <a:t>xây dựng xã hội chủ nghĩa  và làm hậu phương vững chắc cho miền Nam</a:t>
              </a:r>
            </a:p>
          </p:txBody>
        </p:sp>
      </p:grpSp>
      <p:sp>
        <p:nvSpPr>
          <p:cNvPr id="67" name="椭圆 15">
            <a:extLst>
              <a:ext uri="{FF2B5EF4-FFF2-40B4-BE49-F238E27FC236}">
                <a16:creationId xmlns:a16="http://schemas.microsoft.com/office/drawing/2014/main" id="{F2C3CE5C-FDED-407D-9A62-A540FDD0939A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8" name="椭圆 17">
            <a:extLst>
              <a:ext uri="{FF2B5EF4-FFF2-40B4-BE49-F238E27FC236}">
                <a16:creationId xmlns:a16="http://schemas.microsoft.com/office/drawing/2014/main" id="{204CE8DC-F91B-46CB-B314-CD40516212DF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F55FC65-A87F-4F0E-98B7-A1638D285DD3}"/>
              </a:ext>
            </a:extLst>
          </p:cNvPr>
          <p:cNvSpPr/>
          <p:nvPr/>
        </p:nvSpPr>
        <p:spPr>
          <a:xfrm>
            <a:off x="4229776" y="6199834"/>
            <a:ext cx="1504406" cy="5072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Myriad Pro" panose="020B0503030403020204" pitchFamily="34" charset="0"/>
              </a:rPr>
              <a:t>Đáp án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01FB86-5111-4B0C-9941-202B47638662}"/>
              </a:ext>
            </a:extLst>
          </p:cNvPr>
          <p:cNvSpPr txBox="1"/>
          <p:nvPr/>
        </p:nvSpPr>
        <p:spPr>
          <a:xfrm>
            <a:off x="1534604" y="4315905"/>
            <a:ext cx="39429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tuyền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endParaRPr lang="en-SG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1449CC-F10B-4790-B68C-F70DE51F2E2B}"/>
              </a:ext>
            </a:extLst>
          </p:cNvPr>
          <p:cNvSpPr txBox="1"/>
          <p:nvPr/>
        </p:nvSpPr>
        <p:spPr>
          <a:xfrm>
            <a:off x="7405438" y="4382604"/>
            <a:ext cx="41414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Mĩ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miềm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chi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miền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</a:t>
            </a:r>
            <a:endParaRPr lang="en-SG" sz="2400" dirty="0">
              <a:solidFill>
                <a:schemeClr val="bg1"/>
              </a:solidFill>
            </a:endParaRPr>
          </a:p>
        </p:txBody>
      </p:sp>
      <p:sp>
        <p:nvSpPr>
          <p:cNvPr id="50" name="文本框 16">
            <a:extLst>
              <a:ext uri="{FF2B5EF4-FFF2-40B4-BE49-F238E27FC236}">
                <a16:creationId xmlns:a16="http://schemas.microsoft.com/office/drawing/2014/main" id="{D569861E-FF10-44B5-B587-7E96ADA3E996}"/>
              </a:ext>
            </a:extLst>
          </p:cNvPr>
          <p:cNvSpPr txBox="1"/>
          <p:nvPr/>
        </p:nvSpPr>
        <p:spPr>
          <a:xfrm>
            <a:off x="7539648" y="2538704"/>
            <a:ext cx="3873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2400" dirty="0">
                <a:solidFill>
                  <a:schemeClr val="bg1"/>
                </a:solidFill>
                <a:latin typeface="Myriad Pro" panose="020B0503030403020204" pitchFamily="34" charset="0"/>
                <a:ea typeface="+mj-ea"/>
              </a:rPr>
              <a:t>xây dựng xã hội chủ nghĩa  và làm hậu phương vững chắc cho miền Nam</a:t>
            </a:r>
          </a:p>
        </p:txBody>
      </p:sp>
    </p:spTree>
    <p:extLst>
      <p:ext uri="{BB962C8B-B14F-4D97-AF65-F5344CB8AC3E}">
        <p14:creationId xmlns:p14="http://schemas.microsoft.com/office/powerpoint/2010/main" val="17096497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DAF0839-06AF-4ED3-8ED8-237AD3F0B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438" y="811595"/>
            <a:ext cx="343675" cy="3964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27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27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189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189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378552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27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27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27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2700000">
            <a:off x="5246094" y="5167997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27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2700000">
            <a:off x="1251655" y="1725902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55553" y="749224"/>
            <a:ext cx="5434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455552" y="2249640"/>
            <a:ext cx="5400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55553" y="3692003"/>
            <a:ext cx="524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455553" y="5177911"/>
            <a:ext cx="524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294555" y="2378552"/>
            <a:ext cx="31818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Giơnevơ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1954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7AA3F871-28AD-45CF-B721-027567E44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077" y="5742621"/>
            <a:ext cx="1095375" cy="61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2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1.85185E-6 L -6.25E-7 -0.07222 " pathEditMode="relative" rAng="0" ptsTypes="AA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/>
      <p:bldP spid="77" grpId="0"/>
      <p:bldP spid="78" grpId="0"/>
      <p:bldP spid="79" grpId="0"/>
      <p:bldP spid="8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A4649-1C92-44CB-B77C-9EA0C672F6CD}"/>
              </a:ext>
            </a:extLst>
          </p:cNvPr>
          <p:cNvSpPr/>
          <p:nvPr/>
        </p:nvSpPr>
        <p:spPr>
          <a:xfrm>
            <a:off x="838201" y="1825625"/>
            <a:ext cx="5092194" cy="35364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Quicksand Light" panose="00000400000000000000" pitchFamily="2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Quicksand Light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Quicksand Light" panose="00000400000000000000" pitchFamily="2" charset="0"/>
              </a:rPr>
              <a:t>nhà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Quicksand Light" panose="00000400000000000000" pitchFamily="2" charset="0"/>
              </a:rPr>
              <a:t>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Quizizz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22.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Nhân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hai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miền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trực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tiếp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đấu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chống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đế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quốc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Mĩ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xâm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lược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Miền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vừa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đấu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vừa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 Light" panose="00000400000000000000" pitchFamily="2" charset="0"/>
              </a:rPr>
              <a:t>xuất</a:t>
            </a:r>
            <a:r>
              <a:rPr lang="en-US" sz="2800" b="1" dirty="0">
                <a:solidFill>
                  <a:schemeClr val="tx1"/>
                </a:solidFill>
                <a:latin typeface="#9Slide03 Quicksand Light" panose="00000400000000000000" pitchFamily="2" charset="0"/>
              </a:rPr>
              <a:t> (1965-1973).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122E55-7333-416A-9594-726F4C562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4" r="7673" b="-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5C4358-CBC3-4276-B0FD-C8C1D93AC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9" r="1" b="9425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5205F9-E912-4B94-945B-CF8DB19CB51C}"/>
              </a:ext>
            </a:extLst>
          </p:cNvPr>
          <p:cNvSpPr/>
          <p:nvPr/>
        </p:nvSpPr>
        <p:spPr>
          <a:xfrm>
            <a:off x="6582817" y="1428529"/>
            <a:ext cx="2876892" cy="4973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6324 4821</a:t>
            </a:r>
            <a:endParaRPr lang="en-SG" sz="4000" b="1" dirty="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600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F5C0A-1CAD-41DF-9166-0434B973B7A4}"/>
              </a:ext>
            </a:extLst>
          </p:cNvPr>
          <p:cNvSpPr txBox="1"/>
          <p:nvPr/>
        </p:nvSpPr>
        <p:spPr>
          <a:xfrm>
            <a:off x="1218461" y="3447806"/>
            <a:ext cx="2057400" cy="523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NỘI DUNG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A0954B-509F-480C-8D76-0EF22ABB34D1}"/>
              </a:ext>
            </a:extLst>
          </p:cNvPr>
          <p:cNvCxnSpPr/>
          <p:nvPr/>
        </p:nvCxnSpPr>
        <p:spPr>
          <a:xfrm flipV="1">
            <a:off x="3275860" y="2332265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118FB55-71D9-498D-95A6-1F28303D8EFA}"/>
              </a:ext>
            </a:extLst>
          </p:cNvPr>
          <p:cNvSpPr/>
          <p:nvPr/>
        </p:nvSpPr>
        <p:spPr>
          <a:xfrm>
            <a:off x="3900109" y="1219484"/>
            <a:ext cx="7377999" cy="6182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</a:rPr>
              <a:t>1</a:t>
            </a: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E313DAB-1291-476A-9D4D-84B19E33F7C1}"/>
              </a:ext>
            </a:extLst>
          </p:cNvPr>
          <p:cNvSpPr/>
          <p:nvPr/>
        </p:nvSpPr>
        <p:spPr>
          <a:xfrm>
            <a:off x="3885460" y="2803758"/>
            <a:ext cx="7392648" cy="16492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478446-4A79-4E86-A44F-628C76D390D0}"/>
              </a:ext>
            </a:extLst>
          </p:cNvPr>
          <p:cNvCxnSpPr/>
          <p:nvPr/>
        </p:nvCxnSpPr>
        <p:spPr>
          <a:xfrm flipV="1">
            <a:off x="3275860" y="3717785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2458EB0-DEE6-40DC-B2B1-977718FC42E5}"/>
              </a:ext>
            </a:extLst>
          </p:cNvPr>
          <p:cNvSpPr/>
          <p:nvPr/>
        </p:nvSpPr>
        <p:spPr>
          <a:xfrm>
            <a:off x="3900109" y="4700537"/>
            <a:ext cx="7363350" cy="937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C772B477-3A2C-406A-9BB6-6777755C95B2}"/>
              </a:ext>
            </a:extLst>
          </p:cNvPr>
          <p:cNvSpPr/>
          <p:nvPr/>
        </p:nvSpPr>
        <p:spPr>
          <a:xfrm>
            <a:off x="1218461" y="4866864"/>
            <a:ext cx="2110665" cy="496888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</a:rPr>
              <a:t>Ý NGHĨA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865710-8DE4-406D-BF16-A09B8415DF61}"/>
              </a:ext>
            </a:extLst>
          </p:cNvPr>
          <p:cNvSpPr txBox="1"/>
          <p:nvPr/>
        </p:nvSpPr>
        <p:spPr>
          <a:xfrm>
            <a:off x="1524000" y="5928569"/>
            <a:ext cx="9144000" cy="52322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III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Đảng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(9/1960)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AD16C6-391F-482B-8C96-066E8E7C9D2D}"/>
              </a:ext>
            </a:extLst>
          </p:cNvPr>
          <p:cNvSpPr/>
          <p:nvPr/>
        </p:nvSpPr>
        <p:spPr>
          <a:xfrm>
            <a:off x="2913698" y="407588"/>
            <a:ext cx="58751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llRoundGothic" panose="020B0703020202020104" pitchFamily="34" charset="0"/>
                <a:cs typeface="Tahoma" pitchFamily="34" charset="0"/>
              </a:rPr>
              <a:t>PHIẾU HỌC TẬP SỐ 1</a:t>
            </a:r>
            <a:endParaRPr lang="en-SG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E20B83-A610-40C1-8A0B-562ADF9933C9}"/>
              </a:ext>
            </a:extLst>
          </p:cNvPr>
          <p:cNvSpPr txBox="1"/>
          <p:nvPr/>
        </p:nvSpPr>
        <p:spPr>
          <a:xfrm>
            <a:off x="1218460" y="1638965"/>
            <a:ext cx="2057400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HOÀN CẢNH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F4FCD137-E4C4-4100-BC62-9B3B175EEFFA}"/>
              </a:ext>
            </a:extLst>
          </p:cNvPr>
          <p:cNvSpPr/>
          <p:nvPr/>
        </p:nvSpPr>
        <p:spPr>
          <a:xfrm>
            <a:off x="3885460" y="2023150"/>
            <a:ext cx="7377999" cy="6182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74AC69-95B0-4C70-BE12-FF6B75E7EACC}"/>
              </a:ext>
            </a:extLst>
          </p:cNvPr>
          <p:cNvCxnSpPr/>
          <p:nvPr/>
        </p:nvCxnSpPr>
        <p:spPr>
          <a:xfrm flipV="1">
            <a:off x="3290509" y="1465984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90D16B-E43B-43D1-B849-B9E760BD1356}"/>
              </a:ext>
            </a:extLst>
          </p:cNvPr>
          <p:cNvCxnSpPr>
            <a:cxnSpLocks/>
          </p:cNvCxnSpPr>
          <p:nvPr/>
        </p:nvCxnSpPr>
        <p:spPr>
          <a:xfrm>
            <a:off x="3290509" y="1465984"/>
            <a:ext cx="0" cy="86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092238-2977-4C09-9CE2-8123CB5C05D7}"/>
              </a:ext>
            </a:extLst>
          </p:cNvPr>
          <p:cNvCxnSpPr/>
          <p:nvPr/>
        </p:nvCxnSpPr>
        <p:spPr>
          <a:xfrm flipV="1">
            <a:off x="3275860" y="5146535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F5C0A-1CAD-41DF-9166-0434B973B7A4}"/>
              </a:ext>
            </a:extLst>
          </p:cNvPr>
          <p:cNvSpPr txBox="1"/>
          <p:nvPr/>
        </p:nvSpPr>
        <p:spPr>
          <a:xfrm>
            <a:off x="1234662" y="3886925"/>
            <a:ext cx="2057400" cy="523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THỦ ĐOẠN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A0954B-509F-480C-8D76-0EF22ABB34D1}"/>
              </a:ext>
            </a:extLst>
          </p:cNvPr>
          <p:cNvCxnSpPr/>
          <p:nvPr/>
        </p:nvCxnSpPr>
        <p:spPr>
          <a:xfrm flipV="1">
            <a:off x="3275860" y="2332265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118FB55-71D9-498D-95A6-1F28303D8EFA}"/>
              </a:ext>
            </a:extLst>
          </p:cNvPr>
          <p:cNvSpPr/>
          <p:nvPr/>
        </p:nvSpPr>
        <p:spPr>
          <a:xfrm>
            <a:off x="3885460" y="1157891"/>
            <a:ext cx="7377999" cy="6182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: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Oswald Light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E313DAB-1291-476A-9D4D-84B19E33F7C1}"/>
              </a:ext>
            </a:extLst>
          </p:cNvPr>
          <p:cNvSpPr/>
          <p:nvPr/>
        </p:nvSpPr>
        <p:spPr>
          <a:xfrm>
            <a:off x="3900109" y="2663301"/>
            <a:ext cx="7363350" cy="131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Giai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1961-1963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Oswald Light" panose="000004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478446-4A79-4E86-A44F-628C76D390D0}"/>
              </a:ext>
            </a:extLst>
          </p:cNvPr>
          <p:cNvCxnSpPr/>
          <p:nvPr/>
        </p:nvCxnSpPr>
        <p:spPr>
          <a:xfrm flipV="1">
            <a:off x="3290509" y="5000685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2458EB0-DEE6-40DC-B2B1-977718FC42E5}"/>
              </a:ext>
            </a:extLst>
          </p:cNvPr>
          <p:cNvSpPr/>
          <p:nvPr/>
        </p:nvSpPr>
        <p:spPr>
          <a:xfrm>
            <a:off x="3885460" y="4148863"/>
            <a:ext cx="7472186" cy="15512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Giai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1964-1965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Oswald Light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865710-8DE4-406D-BF16-A09B8415DF61}"/>
              </a:ext>
            </a:extLst>
          </p:cNvPr>
          <p:cNvSpPr txBox="1"/>
          <p:nvPr/>
        </p:nvSpPr>
        <p:spPr>
          <a:xfrm>
            <a:off x="683581" y="5928569"/>
            <a:ext cx="10875145" cy="52322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mưu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thủ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E20B83-A610-40C1-8A0B-562ADF9933C9}"/>
              </a:ext>
            </a:extLst>
          </p:cNvPr>
          <p:cNvSpPr txBox="1"/>
          <p:nvPr/>
        </p:nvSpPr>
        <p:spPr>
          <a:xfrm>
            <a:off x="1218460" y="1638965"/>
            <a:ext cx="2057400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ÂM MƯU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F4FCD137-E4C4-4100-BC62-9B3B175EEFFA}"/>
              </a:ext>
            </a:extLst>
          </p:cNvPr>
          <p:cNvSpPr/>
          <p:nvPr/>
        </p:nvSpPr>
        <p:spPr>
          <a:xfrm>
            <a:off x="3885460" y="2023150"/>
            <a:ext cx="7377999" cy="5181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#9Slide03 Arima Madurai" panose="00000500000000000000" pitchFamily="2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#9Slide03 Arima Madurai" panose="00000500000000000000" pitchFamily="2" charset="0"/>
              </a:rPr>
              <a:t> m</a:t>
            </a:r>
            <a:r>
              <a:rPr lang="en-US" sz="240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#9Slide03 Arima Madurai" panose="00000500000000000000" pitchFamily="2" charset="0"/>
              </a:rPr>
              <a:t>ưu</a:t>
            </a: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#9Slide03 Arima Madurai" panose="00000500000000000000" pitchFamily="2" charset="0"/>
              </a:rPr>
              <a:t>cơ</a:t>
            </a: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#9Slide03 Arima Madurai" panose="00000500000000000000" pitchFamily="2" charset="0"/>
              </a:rPr>
              <a:t>: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Oswald Light" panose="000004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74AC69-95B0-4C70-BE12-FF6B75E7EACC}"/>
              </a:ext>
            </a:extLst>
          </p:cNvPr>
          <p:cNvCxnSpPr/>
          <p:nvPr/>
        </p:nvCxnSpPr>
        <p:spPr>
          <a:xfrm flipV="1">
            <a:off x="3290509" y="1465984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90D16B-E43B-43D1-B849-B9E760BD1356}"/>
              </a:ext>
            </a:extLst>
          </p:cNvPr>
          <p:cNvCxnSpPr>
            <a:cxnSpLocks/>
          </p:cNvCxnSpPr>
          <p:nvPr/>
        </p:nvCxnSpPr>
        <p:spPr>
          <a:xfrm>
            <a:off x="3308264" y="3313927"/>
            <a:ext cx="0" cy="1686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5D9C7EC-543A-47F3-909C-3BCE98198C40}"/>
              </a:ext>
            </a:extLst>
          </p:cNvPr>
          <p:cNvSpPr/>
          <p:nvPr/>
        </p:nvSpPr>
        <p:spPr>
          <a:xfrm>
            <a:off x="2913698" y="407588"/>
            <a:ext cx="58751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llRoundGothic" panose="020B0703020202020104" pitchFamily="34" charset="0"/>
                <a:cs typeface="Tahoma" pitchFamily="34" charset="0"/>
              </a:rPr>
              <a:t>PHIẾU HỌC TẬP SỐ 2</a:t>
            </a:r>
            <a:endParaRPr lang="en-SG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A235AE-D151-48FB-BA6A-115ACF74BA8A}"/>
              </a:ext>
            </a:extLst>
          </p:cNvPr>
          <p:cNvCxnSpPr/>
          <p:nvPr/>
        </p:nvCxnSpPr>
        <p:spPr>
          <a:xfrm flipV="1">
            <a:off x="3290509" y="3313927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9EFA82-2BA6-4D00-BAA3-F8165DAB66E3}"/>
              </a:ext>
            </a:extLst>
          </p:cNvPr>
          <p:cNvCxnSpPr>
            <a:cxnSpLocks/>
          </p:cNvCxnSpPr>
          <p:nvPr/>
        </p:nvCxnSpPr>
        <p:spPr>
          <a:xfrm>
            <a:off x="3290509" y="1465984"/>
            <a:ext cx="0" cy="816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023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F5C0A-1CAD-41DF-9166-0434B973B7A4}"/>
              </a:ext>
            </a:extLst>
          </p:cNvPr>
          <p:cNvSpPr txBox="1"/>
          <p:nvPr/>
        </p:nvSpPr>
        <p:spPr>
          <a:xfrm>
            <a:off x="1261148" y="3459889"/>
            <a:ext cx="2057400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CÁC THẮNG LỢI TIÊU BIỂU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A0954B-509F-480C-8D76-0EF22ABB34D1}"/>
              </a:ext>
            </a:extLst>
          </p:cNvPr>
          <p:cNvCxnSpPr/>
          <p:nvPr/>
        </p:nvCxnSpPr>
        <p:spPr>
          <a:xfrm flipV="1">
            <a:off x="3290509" y="4152386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118FB55-71D9-498D-95A6-1F28303D8EFA}"/>
              </a:ext>
            </a:extLst>
          </p:cNvPr>
          <p:cNvSpPr/>
          <p:nvPr/>
        </p:nvSpPr>
        <p:spPr>
          <a:xfrm>
            <a:off x="3885460" y="1157891"/>
            <a:ext cx="7377999" cy="6182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1/1961				2/1961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Oswald Light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E313DAB-1291-476A-9D4D-84B19E33F7C1}"/>
              </a:ext>
            </a:extLst>
          </p:cNvPr>
          <p:cNvSpPr/>
          <p:nvPr/>
        </p:nvSpPr>
        <p:spPr>
          <a:xfrm>
            <a:off x="3914758" y="2663302"/>
            <a:ext cx="7363350" cy="8877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trận</a:t>
            </a: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chống</a:t>
            </a: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#9Slide03 Oswald Light" panose="00000400000000000000" pitchFamily="2" charset="0"/>
                <a:cs typeface="Arial" panose="020B0604020202020204" pitchFamily="34" charset="0"/>
              </a:rPr>
              <a:t>: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Oswald Light" panose="000004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478446-4A79-4E86-A44F-628C76D390D0}"/>
              </a:ext>
            </a:extLst>
          </p:cNvPr>
          <p:cNvCxnSpPr/>
          <p:nvPr/>
        </p:nvCxnSpPr>
        <p:spPr>
          <a:xfrm flipV="1">
            <a:off x="3290509" y="5000685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2458EB0-DEE6-40DC-B2B1-977718FC42E5}"/>
              </a:ext>
            </a:extLst>
          </p:cNvPr>
          <p:cNvSpPr/>
          <p:nvPr/>
        </p:nvSpPr>
        <p:spPr>
          <a:xfrm>
            <a:off x="3885460" y="4750665"/>
            <a:ext cx="7472186" cy="949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Mặ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trận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: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Oswald Light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865710-8DE4-406D-BF16-A09B8415DF61}"/>
              </a:ext>
            </a:extLst>
          </p:cNvPr>
          <p:cNvSpPr txBox="1"/>
          <p:nvPr/>
        </p:nvSpPr>
        <p:spPr>
          <a:xfrm>
            <a:off x="683581" y="5928569"/>
            <a:ext cx="10999433" cy="52322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Miền Nam chiến đấu chống chiến lược “Chiến tranh đặc biệt” của Mỹ</a:t>
            </a:r>
            <a:endParaRPr lang="en-US" sz="2800" b="1" dirty="0">
              <a:solidFill>
                <a:srgbClr val="FF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E20B83-A610-40C1-8A0B-562ADF9933C9}"/>
              </a:ext>
            </a:extLst>
          </p:cNvPr>
          <p:cNvSpPr txBox="1"/>
          <p:nvPr/>
        </p:nvSpPr>
        <p:spPr>
          <a:xfrm>
            <a:off x="1250864" y="1465984"/>
            <a:ext cx="2057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CHỦ TRƯƠNG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F4FCD137-E4C4-4100-BC62-9B3B175EEFFA}"/>
              </a:ext>
            </a:extLst>
          </p:cNvPr>
          <p:cNvSpPr/>
          <p:nvPr/>
        </p:nvSpPr>
        <p:spPr>
          <a:xfrm>
            <a:off x="3885460" y="1923094"/>
            <a:ext cx="7377999" cy="6182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				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vùng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Oswald Light" panose="000004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74AC69-95B0-4C70-BE12-FF6B75E7EACC}"/>
              </a:ext>
            </a:extLst>
          </p:cNvPr>
          <p:cNvCxnSpPr/>
          <p:nvPr/>
        </p:nvCxnSpPr>
        <p:spPr>
          <a:xfrm flipV="1">
            <a:off x="3290509" y="1465984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90D16B-E43B-43D1-B849-B9E760BD1356}"/>
              </a:ext>
            </a:extLst>
          </p:cNvPr>
          <p:cNvCxnSpPr>
            <a:cxnSpLocks/>
          </p:cNvCxnSpPr>
          <p:nvPr/>
        </p:nvCxnSpPr>
        <p:spPr>
          <a:xfrm>
            <a:off x="3308264" y="3313927"/>
            <a:ext cx="0" cy="1686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5D9C7EC-543A-47F3-909C-3BCE98198C40}"/>
              </a:ext>
            </a:extLst>
          </p:cNvPr>
          <p:cNvSpPr/>
          <p:nvPr/>
        </p:nvSpPr>
        <p:spPr>
          <a:xfrm>
            <a:off x="2913698" y="407588"/>
            <a:ext cx="58751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llRoundGothic" panose="020B0703020202020104" pitchFamily="34" charset="0"/>
                <a:cs typeface="Tahoma" pitchFamily="34" charset="0"/>
              </a:rPr>
              <a:t>PHIẾU HỌC TẬP SỐ 3</a:t>
            </a:r>
            <a:endParaRPr lang="en-SG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A235AE-D151-48FB-BA6A-115ACF74BA8A}"/>
              </a:ext>
            </a:extLst>
          </p:cNvPr>
          <p:cNvCxnSpPr/>
          <p:nvPr/>
        </p:nvCxnSpPr>
        <p:spPr>
          <a:xfrm flipV="1">
            <a:off x="3290509" y="3313927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9EFA82-2BA6-4D00-BAA3-F8165DAB66E3}"/>
              </a:ext>
            </a:extLst>
          </p:cNvPr>
          <p:cNvCxnSpPr>
            <a:cxnSpLocks/>
          </p:cNvCxnSpPr>
          <p:nvPr/>
        </p:nvCxnSpPr>
        <p:spPr>
          <a:xfrm>
            <a:off x="3290509" y="1465984"/>
            <a:ext cx="0" cy="816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B1D7EBBF-4B6A-4884-BD7D-0B6C7A6D9259}"/>
              </a:ext>
            </a:extLst>
          </p:cNvPr>
          <p:cNvSpPr/>
          <p:nvPr/>
        </p:nvSpPr>
        <p:spPr>
          <a:xfrm>
            <a:off x="3914758" y="3691480"/>
            <a:ext cx="7363350" cy="9449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trận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trị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3 Oswald Light" panose="00000400000000000000" pitchFamily="2" charset="0"/>
                <a:cs typeface="Arial" panose="020B0604020202020204" pitchFamily="34" charset="0"/>
              </a:rPr>
              <a:t>: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3 Oswald Light" panose="000004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CD9B2E-EE78-42EB-99D8-0AADBB325FD3}"/>
              </a:ext>
            </a:extLst>
          </p:cNvPr>
          <p:cNvCxnSpPr/>
          <p:nvPr/>
        </p:nvCxnSpPr>
        <p:spPr>
          <a:xfrm flipV="1">
            <a:off x="3308264" y="2270995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512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4A708C-81E7-4C78-A114-D519DB7208A2}"/>
              </a:ext>
            </a:extLst>
          </p:cNvPr>
          <p:cNvSpPr/>
          <p:nvPr/>
        </p:nvSpPr>
        <p:spPr>
          <a:xfrm>
            <a:off x="289250" y="2034073"/>
            <a:ext cx="1329610" cy="24679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hội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Đảng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toàn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quốc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</a:t>
            </a:r>
            <a:r>
              <a:rPr lang="en-US" sz="2400" dirty="0">
                <a:solidFill>
                  <a:srgbClr val="FF0000"/>
                </a:solidFill>
              </a:rPr>
              <a:t> III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(9/1960)</a:t>
            </a:r>
            <a:endParaRPr lang="en-SG" sz="24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C19319-E724-4F4A-B34B-CF70D4B39532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 flipV="1">
            <a:off x="1618860" y="1146891"/>
            <a:ext cx="975050" cy="2121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934DE01-BA8E-4DBF-A18A-9651960DCC9B}"/>
              </a:ext>
            </a:extLst>
          </p:cNvPr>
          <p:cNvSpPr/>
          <p:nvPr/>
        </p:nvSpPr>
        <p:spPr>
          <a:xfrm>
            <a:off x="2593910" y="541175"/>
            <a:ext cx="2024743" cy="12114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cảnh</a:t>
            </a:r>
            <a:r>
              <a:rPr lang="en-US" sz="2000" dirty="0"/>
              <a:t>: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mạng</a:t>
            </a:r>
            <a:r>
              <a:rPr lang="en-US" sz="2000" dirty="0"/>
              <a:t> 2 </a:t>
            </a:r>
            <a:r>
              <a:rPr lang="en-US" sz="2000" dirty="0" err="1"/>
              <a:t>miền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bước</a:t>
            </a:r>
            <a:r>
              <a:rPr lang="en-US" sz="2000" dirty="0"/>
              <a:t> </a:t>
            </a:r>
            <a:r>
              <a:rPr lang="en-US" sz="2000" dirty="0" err="1"/>
              <a:t>tiến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endParaRPr lang="en-SG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8541FA-1EDB-4483-A38F-727FA6FD5E10}"/>
              </a:ext>
            </a:extLst>
          </p:cNvPr>
          <p:cNvSpPr/>
          <p:nvPr/>
        </p:nvSpPr>
        <p:spPr>
          <a:xfrm>
            <a:off x="2593910" y="1939637"/>
            <a:ext cx="5497972" cy="5473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  <a:r>
              <a:rPr lang="en-US" sz="2000" dirty="0"/>
              <a:t>5-10/9/1960                        </a:t>
            </a:r>
            <a:r>
              <a:rPr lang="en-SG" sz="2000" dirty="0" err="1"/>
              <a:t>Hà</a:t>
            </a:r>
            <a:r>
              <a:rPr lang="en-SG" sz="2000" dirty="0"/>
              <a:t> </a:t>
            </a:r>
            <a:r>
              <a:rPr lang="en-SG" sz="2000" dirty="0" err="1"/>
              <a:t>Nội</a:t>
            </a:r>
            <a:endParaRPr lang="en-SG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F2FA32-2D4A-4BEF-8D30-FED854592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997" y="2034073"/>
            <a:ext cx="372355" cy="363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08CD48-90FF-468E-BA8D-C289D93EE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507" y="1993850"/>
            <a:ext cx="363460" cy="42723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5215D4-76FC-4E43-A649-B4BD604664C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618653" y="416369"/>
            <a:ext cx="653142" cy="730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44ED54-C4B2-436C-AACC-00960FFB17DC}"/>
              </a:ext>
            </a:extLst>
          </p:cNvPr>
          <p:cNvSpPr/>
          <p:nvPr/>
        </p:nvSpPr>
        <p:spPr>
          <a:xfrm>
            <a:off x="5309118" y="178051"/>
            <a:ext cx="2435290" cy="6158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Miền</a:t>
            </a:r>
            <a:r>
              <a:rPr lang="en-US" sz="2000" dirty="0"/>
              <a:t> </a:t>
            </a:r>
            <a:r>
              <a:rPr lang="en-US" sz="2000" dirty="0" err="1"/>
              <a:t>Bắc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khôi</a:t>
            </a:r>
            <a:r>
              <a:rPr lang="en-US" sz="2000" dirty="0"/>
              <a:t> </a:t>
            </a:r>
            <a:r>
              <a:rPr lang="en-US" sz="2000" dirty="0" err="1"/>
              <a:t>phục</a:t>
            </a:r>
            <a:r>
              <a:rPr lang="en-US" sz="2000" dirty="0"/>
              <a:t> </a:t>
            </a:r>
            <a:r>
              <a:rPr lang="en-US" sz="2000" dirty="0" err="1"/>
              <a:t>kinh</a:t>
            </a:r>
            <a:r>
              <a:rPr lang="en-US" sz="2000" dirty="0"/>
              <a:t> </a:t>
            </a:r>
            <a:r>
              <a:rPr lang="en-US" sz="2000" dirty="0" err="1"/>
              <a:t>tế</a:t>
            </a:r>
            <a:r>
              <a:rPr lang="en-US" sz="2000" dirty="0"/>
              <a:t> </a:t>
            </a:r>
            <a:endParaRPr lang="en-SG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D3C890-42DE-4B9A-BB3E-59A5C217585A}"/>
              </a:ext>
            </a:extLst>
          </p:cNvPr>
          <p:cNvSpPr/>
          <p:nvPr/>
        </p:nvSpPr>
        <p:spPr>
          <a:xfrm>
            <a:off x="5309118" y="959481"/>
            <a:ext cx="3300614" cy="7235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Miền</a:t>
            </a:r>
            <a:r>
              <a:rPr lang="en-US" sz="2000" dirty="0"/>
              <a:t> Nam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giữ</a:t>
            </a:r>
            <a:r>
              <a:rPr lang="en-US" sz="2000" dirty="0"/>
              <a:t> </a:t>
            </a:r>
            <a:r>
              <a:rPr lang="en-US" sz="2000" dirty="0" err="1"/>
              <a:t>gìn</a:t>
            </a:r>
            <a:r>
              <a:rPr lang="en-US" sz="2000" dirty="0"/>
              <a:t> </a:t>
            </a:r>
            <a:r>
              <a:rPr lang="en-US" sz="2000" dirty="0" err="1"/>
              <a:t>lực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sang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tiến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endParaRPr lang="en-SG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8552C0-E8EB-45A1-A7F7-52E4600E50F4}"/>
              </a:ext>
            </a:extLst>
          </p:cNvPr>
          <p:cNvSpPr/>
          <p:nvPr/>
        </p:nvSpPr>
        <p:spPr>
          <a:xfrm>
            <a:off x="2128273" y="5807055"/>
            <a:ext cx="6429246" cy="5097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 (Body)"/>
              </a:rPr>
              <a:t>Ý </a:t>
            </a:r>
            <a:r>
              <a:rPr lang="en-US" sz="2000" dirty="0" err="1">
                <a:latin typeface="Calibri (Body)"/>
              </a:rPr>
              <a:t>nghĩa</a:t>
            </a:r>
            <a:r>
              <a:rPr lang="en-US" sz="2000" dirty="0">
                <a:latin typeface="Calibri (Body)"/>
              </a:rPr>
              <a:t>: </a:t>
            </a:r>
            <a:r>
              <a:rPr lang="vi-VN" sz="2000" dirty="0">
                <a:latin typeface="Calibri (Body)"/>
              </a:rPr>
              <a:t>Là “nguồn sáng” mới cho cách mạng của cả nước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116B17-9B3F-42BF-8216-645CCDEB8F46}"/>
              </a:ext>
            </a:extLst>
          </p:cNvPr>
          <p:cNvSpPr/>
          <p:nvPr/>
        </p:nvSpPr>
        <p:spPr>
          <a:xfrm>
            <a:off x="7325399" y="2669741"/>
            <a:ext cx="2630364" cy="5983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Miền</a:t>
            </a:r>
            <a:r>
              <a:rPr lang="en-US" sz="2000" dirty="0"/>
              <a:t> </a:t>
            </a:r>
            <a:r>
              <a:rPr lang="en-US" sz="2000" dirty="0" err="1"/>
              <a:t>Bắc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vai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quyết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endParaRPr lang="en-SG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B14230-FFDA-406C-ACE9-9186F63B65F5}"/>
              </a:ext>
            </a:extLst>
          </p:cNvPr>
          <p:cNvSpPr/>
          <p:nvPr/>
        </p:nvSpPr>
        <p:spPr>
          <a:xfrm>
            <a:off x="7294550" y="3455551"/>
            <a:ext cx="2630364" cy="6057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Miền</a:t>
            </a:r>
            <a:r>
              <a:rPr lang="en-US" sz="2000" dirty="0"/>
              <a:t> Nam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vai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quyết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trực</a:t>
            </a:r>
            <a:r>
              <a:rPr lang="en-US" sz="2000" dirty="0"/>
              <a:t> </a:t>
            </a:r>
            <a:r>
              <a:rPr lang="en-US" sz="2000" dirty="0" err="1"/>
              <a:t>tiếp</a:t>
            </a:r>
            <a:endParaRPr lang="en-SG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2D46AD-E9C2-4F50-B073-AD7A60774EAA}"/>
              </a:ext>
            </a:extLst>
          </p:cNvPr>
          <p:cNvSpPr/>
          <p:nvPr/>
        </p:nvSpPr>
        <p:spPr>
          <a:xfrm>
            <a:off x="4612432" y="2817716"/>
            <a:ext cx="2024743" cy="9006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Xác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nhiệm</a:t>
            </a:r>
            <a:r>
              <a:rPr lang="en-US" sz="2000" dirty="0"/>
              <a:t> </a:t>
            </a:r>
            <a:r>
              <a:rPr lang="en-US" sz="2000" dirty="0" err="1"/>
              <a:t>vụ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mạng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miền</a:t>
            </a:r>
            <a:endParaRPr lang="en-SG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C5F5C5-E17E-4423-99B9-70E46CECA189}"/>
              </a:ext>
            </a:extLst>
          </p:cNvPr>
          <p:cNvSpPr/>
          <p:nvPr/>
        </p:nvSpPr>
        <p:spPr>
          <a:xfrm>
            <a:off x="4612432" y="4502019"/>
            <a:ext cx="2024743" cy="6375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Bầu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chức</a:t>
            </a:r>
            <a:r>
              <a:rPr lang="en-US" sz="2000" dirty="0"/>
              <a:t> </a:t>
            </a:r>
            <a:r>
              <a:rPr lang="en-US" sz="2000" dirty="0" err="1"/>
              <a:t>danh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Đảng</a:t>
            </a:r>
            <a:endParaRPr lang="en-SG" sz="20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D651BB-B3E6-468C-A0D3-0D1FE481AA90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618653" y="1146891"/>
            <a:ext cx="653142" cy="225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57E96EA-4DA6-423C-90EF-3ED39543B91E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618860" y="2213332"/>
            <a:ext cx="975050" cy="1054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A2DDB05-E582-44E5-BA15-43E0507368FE}"/>
              </a:ext>
            </a:extLst>
          </p:cNvPr>
          <p:cNvCxnSpPr>
            <a:cxnSpLocks/>
            <a:stCxn id="4" idx="3"/>
            <a:endCxn id="40" idx="1"/>
          </p:cNvCxnSpPr>
          <p:nvPr/>
        </p:nvCxnSpPr>
        <p:spPr>
          <a:xfrm>
            <a:off x="1618860" y="3268046"/>
            <a:ext cx="904165" cy="647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CE3E4E3-271A-45B6-AD33-7B1A51C8C9AE}"/>
              </a:ext>
            </a:extLst>
          </p:cNvPr>
          <p:cNvSpPr/>
          <p:nvPr/>
        </p:nvSpPr>
        <p:spPr>
          <a:xfrm>
            <a:off x="7325399" y="4988823"/>
            <a:ext cx="2630364" cy="6057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Lê </a:t>
            </a:r>
            <a:r>
              <a:rPr lang="en-US" sz="2000" dirty="0" err="1"/>
              <a:t>Duẩn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Bí</a:t>
            </a:r>
            <a:r>
              <a:rPr lang="en-US" sz="2000" dirty="0"/>
              <a:t> </a:t>
            </a:r>
            <a:r>
              <a:rPr lang="en-US" sz="2000" dirty="0" err="1"/>
              <a:t>thư</a:t>
            </a:r>
            <a:r>
              <a:rPr lang="en-US" sz="2000" dirty="0"/>
              <a:t>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Đảng</a:t>
            </a:r>
            <a:r>
              <a:rPr lang="en-US" sz="2000" dirty="0"/>
              <a:t>  </a:t>
            </a:r>
            <a:endParaRPr lang="en-SG" sz="2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2CE63F-7FA7-44E2-8678-84DD4FC4F3D9}"/>
              </a:ext>
            </a:extLst>
          </p:cNvPr>
          <p:cNvSpPr/>
          <p:nvPr/>
        </p:nvSpPr>
        <p:spPr>
          <a:xfrm>
            <a:off x="7347387" y="4254283"/>
            <a:ext cx="2630364" cy="6057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Hồ</a:t>
            </a:r>
            <a:r>
              <a:rPr lang="en-US" sz="2000" dirty="0"/>
              <a:t> </a:t>
            </a:r>
            <a:r>
              <a:rPr lang="en-US" sz="2000" dirty="0" err="1"/>
              <a:t>Chí</a:t>
            </a:r>
            <a:r>
              <a:rPr lang="en-US" sz="2000" dirty="0"/>
              <a:t> Minh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tịch</a:t>
            </a:r>
            <a:r>
              <a:rPr lang="en-US" sz="2000" dirty="0"/>
              <a:t> </a:t>
            </a:r>
            <a:r>
              <a:rPr lang="en-US" sz="2000" dirty="0" err="1"/>
              <a:t>Đảng</a:t>
            </a:r>
            <a:endParaRPr lang="en-SG" sz="2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A072537-7ED0-4CA2-A72F-E00DC93FC1A3}"/>
              </a:ext>
            </a:extLst>
          </p:cNvPr>
          <p:cNvSpPr/>
          <p:nvPr/>
        </p:nvSpPr>
        <p:spPr>
          <a:xfrm>
            <a:off x="2523025" y="3641860"/>
            <a:ext cx="1330298" cy="5473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Nội</a:t>
            </a:r>
            <a:r>
              <a:rPr lang="en-US" sz="2000" dirty="0"/>
              <a:t> dung</a:t>
            </a:r>
            <a:endParaRPr lang="en-SG" sz="200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5BFB5DC-5B8E-40D0-A71B-01782D1731F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618860" y="3268046"/>
            <a:ext cx="487525" cy="2652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F84B3E5-A78F-4C0D-A72E-40C1EF5417E8}"/>
              </a:ext>
            </a:extLst>
          </p:cNvPr>
          <p:cNvCxnSpPr>
            <a:cxnSpLocks/>
            <a:stCxn id="40" idx="3"/>
            <a:endCxn id="23" idx="1"/>
          </p:cNvCxnSpPr>
          <p:nvPr/>
        </p:nvCxnSpPr>
        <p:spPr>
          <a:xfrm>
            <a:off x="3853323" y="3915555"/>
            <a:ext cx="759109" cy="905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2E3C98E-D21B-43B5-B000-1F19EED8C983}"/>
              </a:ext>
            </a:extLst>
          </p:cNvPr>
          <p:cNvCxnSpPr>
            <a:cxnSpLocks/>
            <a:stCxn id="40" idx="3"/>
            <a:endCxn id="22" idx="1"/>
          </p:cNvCxnSpPr>
          <p:nvPr/>
        </p:nvCxnSpPr>
        <p:spPr>
          <a:xfrm flipV="1">
            <a:off x="3853323" y="3268046"/>
            <a:ext cx="759109" cy="647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DAF5C4D-E7C1-4293-8D31-10F2860FBF9F}"/>
              </a:ext>
            </a:extLst>
          </p:cNvPr>
          <p:cNvCxnSpPr>
            <a:cxnSpLocks/>
            <a:stCxn id="23" idx="3"/>
            <a:endCxn id="37" idx="1"/>
          </p:cNvCxnSpPr>
          <p:nvPr/>
        </p:nvCxnSpPr>
        <p:spPr>
          <a:xfrm flipV="1">
            <a:off x="6637175" y="4557141"/>
            <a:ext cx="710212" cy="263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B111663-F3D8-4A4B-988D-75E623BD81D7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>
            <a:off x="6637175" y="3268046"/>
            <a:ext cx="657375" cy="490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1755BAA-D6F1-4218-8D97-0E016D647FFC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648186" y="4826312"/>
            <a:ext cx="677213" cy="465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59C4F50-70C0-422D-B554-4FF5E20B627B}"/>
              </a:ext>
            </a:extLst>
          </p:cNvPr>
          <p:cNvCxnSpPr>
            <a:cxnSpLocks/>
            <a:stCxn id="22" idx="3"/>
            <a:endCxn id="20" idx="1"/>
          </p:cNvCxnSpPr>
          <p:nvPr/>
        </p:nvCxnSpPr>
        <p:spPr>
          <a:xfrm flipV="1">
            <a:off x="6637175" y="2968894"/>
            <a:ext cx="688224" cy="299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27AD4A4E-867C-4977-94E1-165D3F69FC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024743" cy="68580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5E8B7FC-5519-42CB-B8DA-CD582EA54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797" y="117274"/>
            <a:ext cx="839938" cy="71338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40415A9-41DF-4320-9159-EC01DDA40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4296" y="921788"/>
            <a:ext cx="1034186" cy="74784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9BE42B2-1DEE-42C6-B086-385651C9C6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6218" y="1921513"/>
            <a:ext cx="1430442" cy="74356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BDD7D4F-B035-459D-BF1B-CAF0B7D8F5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5491" y="2857084"/>
            <a:ext cx="1331896" cy="68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9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6" grpId="0" animBg="1"/>
      <p:bldP spid="37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189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 flipV="1"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189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27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 flipV="1"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27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42421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81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 flipV="1"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81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189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 flipV="1"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18900000">
            <a:off x="5262411" y="5131632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81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18900000">
            <a:off x="1251655" y="1725902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55553" y="754666"/>
            <a:ext cx="5434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it-IT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hợp bạo lực với hoà bình chống chế độ Mĩ – Diệm.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455553" y="2224244"/>
            <a:ext cx="524851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Đấu tranh ngoại giao chống chế độ Mĩ – Diệm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55553" y="3692004"/>
            <a:ext cx="524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Đấu tranh chính trị chống chế độ Mĩ – Diệm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455553" y="5168839"/>
            <a:ext cx="524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236347" y="2466732"/>
            <a:ext cx="3105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ABA2008B-1E9D-47C9-9B15-9D6BA08BC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625" y="5811588"/>
            <a:ext cx="1288641" cy="72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5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/>
      <p:bldP spid="77" grpId="0" animBg="1"/>
      <p:bldP spid="78" grpId="0"/>
      <p:bldP spid="79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DAF0839-06AF-4ED3-8ED8-237AD3F0B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438" y="811595"/>
            <a:ext cx="343675" cy="3964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27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27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81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81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42421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27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27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27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2700000">
            <a:off x="5246094" y="5167997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27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2700000">
            <a:off x="1251655" y="1725902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55553" y="745596"/>
            <a:ext cx="524851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“phi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455553" y="2216986"/>
            <a:ext cx="524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lung lay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55553" y="3708330"/>
            <a:ext cx="524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Mĩ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455553" y="5179725"/>
            <a:ext cx="524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345353" y="2405764"/>
            <a:ext cx="31818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ĐồngKhởi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(1959-1960)?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A851587A-526C-488F-BC5E-55B97EFF9E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62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 animBg="1"/>
      <p:bldP spid="77" grpId="0"/>
      <p:bldP spid="78" grpId="0"/>
      <p:bldP spid="79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ECDA94-FEB7-4D34-A6FF-BFCE27B17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1877">
            <a:off x="-8161939" y="1227620"/>
            <a:ext cx="13777504" cy="7103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0B65DA-A0CE-417B-BB3D-A8EC5321E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5" y="0"/>
            <a:ext cx="2320024" cy="2017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8">
            <a:extLst>
              <a:ext uri="{FF2B5EF4-FFF2-40B4-BE49-F238E27FC236}">
                <a16:creationId xmlns:a16="http://schemas.microsoft.com/office/drawing/2014/main" id="{404B50C6-599C-45BE-938F-59E3ACA42760}"/>
              </a:ext>
            </a:extLst>
          </p:cNvPr>
          <p:cNvSpPr txBox="1"/>
          <p:nvPr/>
        </p:nvSpPr>
        <p:spPr>
          <a:xfrm>
            <a:off x="6449847" y="1418121"/>
            <a:ext cx="2920219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rPr>
              <a:t>Ý NGHĨA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42BA4B8-8984-4535-A793-65F28D1D634E}"/>
              </a:ext>
            </a:extLst>
          </p:cNvPr>
          <p:cNvSpPr txBox="1">
            <a:spLocks/>
          </p:cNvSpPr>
          <p:nvPr/>
        </p:nvSpPr>
        <p:spPr>
          <a:xfrm>
            <a:off x="5848795" y="1136882"/>
            <a:ext cx="3336400" cy="8516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方正细谭黑简体" panose="02000000000000000000" pitchFamily="2" charset="-122"/>
                <a:cs typeface="+mn-ea"/>
                <a:sym typeface="+mn-lt"/>
              </a:rPr>
              <a:t>Bài</a:t>
            </a:r>
            <a:r>
              <a:rPr kumimoji="0" lang="en-US" altLang="zh-CN" sz="4400" b="1" i="0" u="none" strike="noStrike" kern="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方正细谭黑简体" panose="02000000000000000000" pitchFamily="2" charset="-122"/>
                <a:cs typeface="+mn-ea"/>
                <a:sym typeface="+mn-lt"/>
              </a:rPr>
              <a:t> 21</a:t>
            </a:r>
            <a:endParaRPr kumimoji="0" lang="en-US" sz="4400" b="1" i="0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yriad Pro" panose="020B0503030403020204" pitchFamily="34" charset="0"/>
              <a:ea typeface="方正细谭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71">
            <a:extLst>
              <a:ext uri="{FF2B5EF4-FFF2-40B4-BE49-F238E27FC236}">
                <a16:creationId xmlns:a16="http://schemas.microsoft.com/office/drawing/2014/main" id="{13668B74-318F-4F1D-8874-CFED743B1AF5}"/>
              </a:ext>
            </a:extLst>
          </p:cNvPr>
          <p:cNvSpPr txBox="1"/>
          <p:nvPr/>
        </p:nvSpPr>
        <p:spPr>
          <a:xfrm>
            <a:off x="3636071" y="1855508"/>
            <a:ext cx="7761847" cy="3146983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E33131"/>
                </a:solidFill>
                <a:latin typeface="Myriad Pro" panose="020B0503030403020204" pitchFamily="34" charset="0"/>
                <a:ea typeface="微软雅黑" pitchFamily="34" charset="-122"/>
              </a:rPr>
              <a:t>XÂY DỰNG CNXH Ở MIỀN BẮC</a:t>
            </a:r>
          </a:p>
          <a:p>
            <a:pPr algn="ctr"/>
            <a:r>
              <a:rPr lang="en-US" altLang="zh-CN" sz="4000" b="1" dirty="0">
                <a:solidFill>
                  <a:srgbClr val="E33131"/>
                </a:solidFill>
                <a:latin typeface="Myriad Pro" panose="020B0503030403020204" pitchFamily="34" charset="0"/>
                <a:ea typeface="微软雅黑" pitchFamily="34" charset="-122"/>
              </a:rPr>
              <a:t>ĐẤU TRANH CHỐNG ĐẾ QUỐC MỸ VÀ CHÍNH QUYỀN SÀI GÒN Ở MIỀN NAM (1954 – 1965)</a:t>
            </a:r>
          </a:p>
          <a:p>
            <a:pPr algn="ctr"/>
            <a:r>
              <a:rPr lang="en-US" altLang="zh-CN" sz="4000" b="1" dirty="0">
                <a:solidFill>
                  <a:srgbClr val="E33131"/>
                </a:solidFill>
                <a:latin typeface="Myriad Pro" panose="020B0503030403020204" pitchFamily="34" charset="0"/>
                <a:ea typeface="微软雅黑" pitchFamily="34" charset="-122"/>
              </a:rPr>
              <a:t>(</a:t>
            </a:r>
            <a:r>
              <a:rPr lang="en-US" altLang="zh-CN" sz="4000" b="1" dirty="0" err="1">
                <a:solidFill>
                  <a:srgbClr val="E33131"/>
                </a:solidFill>
                <a:latin typeface="Myriad Pro" panose="020B0503030403020204" pitchFamily="34" charset="0"/>
                <a:ea typeface="微软雅黑" pitchFamily="34" charset="-122"/>
              </a:rPr>
              <a:t>Tiết</a:t>
            </a:r>
            <a:r>
              <a:rPr lang="en-US" altLang="zh-CN" sz="4000" b="1" dirty="0">
                <a:solidFill>
                  <a:srgbClr val="E33131"/>
                </a:solidFill>
                <a:latin typeface="Myriad Pro" panose="020B0503030403020204" pitchFamily="34" charset="0"/>
                <a:ea typeface="微软雅黑" pitchFamily="34" charset="-122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61556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ECDA94-FEB7-4D34-A6FF-BFCE27B17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1877">
            <a:off x="-7969090" y="1376909"/>
            <a:ext cx="13777504" cy="7103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0B65DA-A0CE-417B-BB3D-A8EC5321E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5" y="0"/>
            <a:ext cx="2320024" cy="2017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8">
            <a:extLst>
              <a:ext uri="{FF2B5EF4-FFF2-40B4-BE49-F238E27FC236}">
                <a16:creationId xmlns:a16="http://schemas.microsoft.com/office/drawing/2014/main" id="{404B50C6-599C-45BE-938F-59E3ACA42760}"/>
              </a:ext>
            </a:extLst>
          </p:cNvPr>
          <p:cNvSpPr txBox="1"/>
          <p:nvPr/>
        </p:nvSpPr>
        <p:spPr>
          <a:xfrm>
            <a:off x="6449847" y="1418121"/>
            <a:ext cx="2920219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Myriad Pro" panose="020B0503030403020204" pitchFamily="34" charset="0"/>
                <a:cs typeface="+mn-ea"/>
                <a:sym typeface="+mn-lt"/>
              </a:rPr>
              <a:t>Ý NGHĨA</a:t>
            </a:r>
          </a:p>
        </p:txBody>
      </p:sp>
      <p:sp>
        <p:nvSpPr>
          <p:cNvPr id="7" name="任意多边形 42">
            <a:extLst>
              <a:ext uri="{FF2B5EF4-FFF2-40B4-BE49-F238E27FC236}">
                <a16:creationId xmlns:a16="http://schemas.microsoft.com/office/drawing/2014/main" id="{3204E23D-81D9-4B5D-B5A6-39CAD7151AE8}"/>
              </a:ext>
            </a:extLst>
          </p:cNvPr>
          <p:cNvSpPr/>
          <p:nvPr/>
        </p:nvSpPr>
        <p:spPr>
          <a:xfrm>
            <a:off x="-3452449" y="-615820"/>
            <a:ext cx="8071726" cy="7837714"/>
          </a:xfrm>
          <a:custGeom>
            <a:avLst/>
            <a:gdLst>
              <a:gd name="connsiteX0" fmla="*/ 317354 w 6337464"/>
              <a:gd name="connsiteY0" fmla="*/ 0 h 6858000"/>
              <a:gd name="connsiteX1" fmla="*/ 5348999 w 6337464"/>
              <a:gd name="connsiteY1" fmla="*/ 0 h 6858000"/>
              <a:gd name="connsiteX2" fmla="*/ 5579785 w 6337464"/>
              <a:gd name="connsiteY2" fmla="*/ 376764 h 6858000"/>
              <a:gd name="connsiteX3" fmla="*/ 5744848 w 6337464"/>
              <a:gd name="connsiteY3" fmla="*/ 695308 h 6858000"/>
              <a:gd name="connsiteX4" fmla="*/ 5774764 w 6337464"/>
              <a:gd name="connsiteY4" fmla="*/ 758826 h 6858000"/>
              <a:gd name="connsiteX5" fmla="*/ 5922845 w 6337464"/>
              <a:gd name="connsiteY5" fmla="*/ 1106601 h 6858000"/>
              <a:gd name="connsiteX6" fmla="*/ 5943129 w 6337464"/>
              <a:gd name="connsiteY6" fmla="*/ 1161372 h 6858000"/>
              <a:gd name="connsiteX7" fmla="*/ 6073418 w 6337464"/>
              <a:gd name="connsiteY7" fmla="*/ 1544034 h 6858000"/>
              <a:gd name="connsiteX8" fmla="*/ 6073423 w 6337464"/>
              <a:gd name="connsiteY8" fmla="*/ 1544046 h 6858000"/>
              <a:gd name="connsiteX9" fmla="*/ 6073426 w 6337464"/>
              <a:gd name="connsiteY9" fmla="*/ 1544058 h 6858000"/>
              <a:gd name="connsiteX10" fmla="*/ 6176936 w 6337464"/>
              <a:gd name="connsiteY10" fmla="*/ 1941775 h 6858000"/>
              <a:gd name="connsiteX11" fmla="*/ 6190646 w 6337464"/>
              <a:gd name="connsiteY11" fmla="*/ 2000710 h 6858000"/>
              <a:gd name="connsiteX12" fmla="*/ 6262671 w 6337464"/>
              <a:gd name="connsiteY12" fmla="*/ 2392992 h 6858000"/>
              <a:gd name="connsiteX13" fmla="*/ 6279083 w 6337464"/>
              <a:gd name="connsiteY13" fmla="*/ 2505184 h 6858000"/>
              <a:gd name="connsiteX14" fmla="*/ 6291912 w 6337464"/>
              <a:gd name="connsiteY14" fmla="*/ 2605596 h 6858000"/>
              <a:gd name="connsiteX15" fmla="*/ 6308044 w 6337464"/>
              <a:gd name="connsiteY15" fmla="*/ 2760571 h 6858000"/>
              <a:gd name="connsiteX16" fmla="*/ 6316896 w 6337464"/>
              <a:gd name="connsiteY16" fmla="*/ 2857850 h 6858000"/>
              <a:gd name="connsiteX17" fmla="*/ 6327578 w 6337464"/>
              <a:gd name="connsiteY17" fmla="*/ 3029343 h 6858000"/>
              <a:gd name="connsiteX18" fmla="*/ 6332126 w 6337464"/>
              <a:gd name="connsiteY18" fmla="*/ 3112819 h 6858000"/>
              <a:gd name="connsiteX19" fmla="*/ 6337464 w 6337464"/>
              <a:gd name="connsiteY19" fmla="*/ 3370522 h 6858000"/>
              <a:gd name="connsiteX20" fmla="*/ 6331257 w 6337464"/>
              <a:gd name="connsiteY20" fmla="*/ 3652650 h 6858000"/>
              <a:gd name="connsiteX21" fmla="*/ 6325471 w 6337464"/>
              <a:gd name="connsiteY21" fmla="*/ 3745526 h 6858000"/>
              <a:gd name="connsiteX22" fmla="*/ 6313197 w 6337464"/>
              <a:gd name="connsiteY22" fmla="*/ 3930962 h 6858000"/>
              <a:gd name="connsiteX23" fmla="*/ 6301807 w 6337464"/>
              <a:gd name="connsiteY23" fmla="*/ 4040395 h 6858000"/>
              <a:gd name="connsiteX24" fmla="*/ 6283582 w 6337464"/>
              <a:gd name="connsiteY24" fmla="*/ 4205099 h 6858000"/>
              <a:gd name="connsiteX25" fmla="*/ 6266763 w 6337464"/>
              <a:gd name="connsiteY25" fmla="*/ 4320073 h 6858000"/>
              <a:gd name="connsiteX26" fmla="*/ 6242706 w 6337464"/>
              <a:gd name="connsiteY26" fmla="*/ 4474697 h 6858000"/>
              <a:gd name="connsiteX27" fmla="*/ 6220643 w 6337464"/>
              <a:gd name="connsiteY27" fmla="*/ 4591403 h 6858000"/>
              <a:gd name="connsiteX28" fmla="*/ 6190861 w 6337464"/>
              <a:gd name="connsiteY28" fmla="*/ 4739410 h 6858000"/>
              <a:gd name="connsiteX29" fmla="*/ 6163743 w 6337464"/>
              <a:gd name="connsiteY29" fmla="*/ 4855991 h 6858000"/>
              <a:gd name="connsiteX30" fmla="*/ 6128335 w 6337464"/>
              <a:gd name="connsiteY30" fmla="*/ 4998877 h 6858000"/>
              <a:gd name="connsiteX31" fmla="*/ 6096364 w 6337464"/>
              <a:gd name="connsiteY31" fmla="*/ 5114229 h 6858000"/>
              <a:gd name="connsiteX32" fmla="*/ 6055411 w 6337464"/>
              <a:gd name="connsiteY32" fmla="*/ 5252763 h 6858000"/>
              <a:gd name="connsiteX33" fmla="*/ 6018805 w 6337464"/>
              <a:gd name="connsiteY33" fmla="*/ 5366102 h 6858000"/>
              <a:gd name="connsiteX34" fmla="*/ 5972367 w 6337464"/>
              <a:gd name="connsiteY34" fmla="*/ 5500722 h 6858000"/>
              <a:gd name="connsiteX35" fmla="*/ 5931362 w 6337464"/>
              <a:gd name="connsiteY35" fmla="*/ 5611445 h 6858000"/>
              <a:gd name="connsiteX36" fmla="*/ 5879462 w 6337464"/>
              <a:gd name="connsiteY36" fmla="*/ 5742435 h 6858000"/>
              <a:gd name="connsiteX37" fmla="*/ 5834337 w 6337464"/>
              <a:gd name="connsiteY37" fmla="*/ 5849992 h 6858000"/>
              <a:gd name="connsiteX38" fmla="*/ 5776936 w 6337464"/>
              <a:gd name="connsiteY38" fmla="*/ 5977606 h 6858000"/>
              <a:gd name="connsiteX39" fmla="*/ 5728026 w 6337464"/>
              <a:gd name="connsiteY39" fmla="*/ 6081452 h 6858000"/>
              <a:gd name="connsiteX40" fmla="*/ 5664983 w 6337464"/>
              <a:gd name="connsiteY40" fmla="*/ 6205991 h 6858000"/>
              <a:gd name="connsiteX41" fmla="*/ 5612729 w 6337464"/>
              <a:gd name="connsiteY41" fmla="*/ 6305497 h 6858000"/>
              <a:gd name="connsiteX42" fmla="*/ 5575448 w 6337464"/>
              <a:gd name="connsiteY42" fmla="*/ 6371360 h 6858000"/>
              <a:gd name="connsiteX43" fmla="*/ 5351444 w 6337464"/>
              <a:gd name="connsiteY43" fmla="*/ 6737053 h 6858000"/>
              <a:gd name="connsiteX44" fmla="*/ 5326234 w 6337464"/>
              <a:gd name="connsiteY44" fmla="*/ 6773121 h 6858000"/>
              <a:gd name="connsiteX45" fmla="*/ 5263042 w 6337464"/>
              <a:gd name="connsiteY45" fmla="*/ 6858000 h 6858000"/>
              <a:gd name="connsiteX46" fmla="*/ 0 w 6337464"/>
              <a:gd name="connsiteY46" fmla="*/ 6858000 h 6858000"/>
              <a:gd name="connsiteX47" fmla="*/ 5191 w 6337464"/>
              <a:gd name="connsiteY47" fmla="*/ 6672879 h 6858000"/>
              <a:gd name="connsiteX48" fmla="*/ 311299 w 6337464"/>
              <a:gd name="connsiteY48" fmla="*/ 1572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337464" h="6858000">
                <a:moveTo>
                  <a:pt x="317354" y="0"/>
                </a:moveTo>
                <a:lnTo>
                  <a:pt x="5348999" y="0"/>
                </a:lnTo>
                <a:lnTo>
                  <a:pt x="5579785" y="376764"/>
                </a:lnTo>
                <a:lnTo>
                  <a:pt x="5744848" y="695308"/>
                </a:lnTo>
                <a:lnTo>
                  <a:pt x="5774764" y="758826"/>
                </a:lnTo>
                <a:lnTo>
                  <a:pt x="5922845" y="1106601"/>
                </a:lnTo>
                <a:lnTo>
                  <a:pt x="5943129" y="1161372"/>
                </a:lnTo>
                <a:lnTo>
                  <a:pt x="6073418" y="1544034"/>
                </a:lnTo>
                <a:cubicBezTo>
                  <a:pt x="6073420" y="1544038"/>
                  <a:pt x="6073421" y="1544042"/>
                  <a:pt x="6073423" y="1544046"/>
                </a:cubicBezTo>
                <a:lnTo>
                  <a:pt x="6073426" y="1544058"/>
                </a:lnTo>
                <a:lnTo>
                  <a:pt x="6176936" y="1941775"/>
                </a:lnTo>
                <a:lnTo>
                  <a:pt x="6190646" y="2000710"/>
                </a:lnTo>
                <a:lnTo>
                  <a:pt x="6262671" y="2392992"/>
                </a:lnTo>
                <a:lnTo>
                  <a:pt x="6279083" y="2505184"/>
                </a:lnTo>
                <a:lnTo>
                  <a:pt x="6291912" y="2605596"/>
                </a:lnTo>
                <a:lnTo>
                  <a:pt x="6308044" y="2760571"/>
                </a:lnTo>
                <a:lnTo>
                  <a:pt x="6316896" y="2857850"/>
                </a:lnTo>
                <a:lnTo>
                  <a:pt x="6327578" y="3029343"/>
                </a:lnTo>
                <a:lnTo>
                  <a:pt x="6332126" y="3112819"/>
                </a:lnTo>
                <a:lnTo>
                  <a:pt x="6337464" y="3370522"/>
                </a:lnTo>
                <a:lnTo>
                  <a:pt x="6331257" y="3652650"/>
                </a:lnTo>
                <a:lnTo>
                  <a:pt x="6325471" y="3745526"/>
                </a:lnTo>
                <a:lnTo>
                  <a:pt x="6313197" y="3930962"/>
                </a:lnTo>
                <a:lnTo>
                  <a:pt x="6301807" y="4040395"/>
                </a:lnTo>
                <a:lnTo>
                  <a:pt x="6283582" y="4205099"/>
                </a:lnTo>
                <a:lnTo>
                  <a:pt x="6266763" y="4320073"/>
                </a:lnTo>
                <a:lnTo>
                  <a:pt x="6242706" y="4474697"/>
                </a:lnTo>
                <a:lnTo>
                  <a:pt x="6220643" y="4591403"/>
                </a:lnTo>
                <a:lnTo>
                  <a:pt x="6190861" y="4739410"/>
                </a:lnTo>
                <a:lnTo>
                  <a:pt x="6163743" y="4855991"/>
                </a:lnTo>
                <a:lnTo>
                  <a:pt x="6128335" y="4998877"/>
                </a:lnTo>
                <a:lnTo>
                  <a:pt x="6096364" y="5114229"/>
                </a:lnTo>
                <a:lnTo>
                  <a:pt x="6055411" y="5252763"/>
                </a:lnTo>
                <a:lnTo>
                  <a:pt x="6018805" y="5366102"/>
                </a:lnTo>
                <a:lnTo>
                  <a:pt x="5972367" y="5500722"/>
                </a:lnTo>
                <a:lnTo>
                  <a:pt x="5931362" y="5611445"/>
                </a:lnTo>
                <a:lnTo>
                  <a:pt x="5879462" y="5742435"/>
                </a:lnTo>
                <a:lnTo>
                  <a:pt x="5834337" y="5849992"/>
                </a:lnTo>
                <a:lnTo>
                  <a:pt x="5776936" y="5977606"/>
                </a:lnTo>
                <a:lnTo>
                  <a:pt x="5728026" y="6081452"/>
                </a:lnTo>
                <a:lnTo>
                  <a:pt x="5664983" y="6205991"/>
                </a:lnTo>
                <a:lnTo>
                  <a:pt x="5612729" y="6305497"/>
                </a:lnTo>
                <a:lnTo>
                  <a:pt x="5575448" y="6371360"/>
                </a:lnTo>
                <a:lnTo>
                  <a:pt x="5351444" y="6737053"/>
                </a:lnTo>
                <a:lnTo>
                  <a:pt x="5326234" y="6773121"/>
                </a:lnTo>
                <a:lnTo>
                  <a:pt x="5263042" y="6858000"/>
                </a:lnTo>
                <a:lnTo>
                  <a:pt x="0" y="6858000"/>
                </a:lnTo>
                <a:lnTo>
                  <a:pt x="5191" y="6672879"/>
                </a:lnTo>
                <a:cubicBezTo>
                  <a:pt x="64495" y="4802874"/>
                  <a:pt x="230238" y="2180965"/>
                  <a:pt x="311299" y="157255"/>
                </a:cubicBezTo>
                <a:close/>
              </a:path>
            </a:pathLst>
          </a:custGeom>
          <a:noFill/>
          <a:ln>
            <a:gradFill>
              <a:gsLst>
                <a:gs pos="0">
                  <a:srgbClr val="403198"/>
                </a:gs>
                <a:gs pos="44000">
                  <a:srgbClr val="305AA6"/>
                </a:gs>
                <a:gs pos="78000">
                  <a:srgbClr val="2082B4"/>
                </a:gs>
                <a:gs pos="100000">
                  <a:srgbClr val="0DB5C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708055-01AC-4763-8F89-720E978C1DC8}"/>
              </a:ext>
            </a:extLst>
          </p:cNvPr>
          <p:cNvSpPr txBox="1">
            <a:spLocks/>
          </p:cNvSpPr>
          <p:nvPr/>
        </p:nvSpPr>
        <p:spPr>
          <a:xfrm>
            <a:off x="4038313" y="468392"/>
            <a:ext cx="3336400" cy="8516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方正细谭黑简体" panose="02000000000000000000" pitchFamily="2" charset="-122"/>
                <a:cs typeface="+mn-ea"/>
                <a:sym typeface="+mn-lt"/>
              </a:rPr>
              <a:t> NỘI</a:t>
            </a:r>
            <a:r>
              <a:rPr kumimoji="0" lang="en-US" altLang="zh-CN" sz="4400" b="1" i="0" u="none" strike="noStrike" kern="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方正细谭黑简体" panose="02000000000000000000" pitchFamily="2" charset="-122"/>
                <a:cs typeface="+mn-ea"/>
                <a:sym typeface="+mn-lt"/>
              </a:rPr>
              <a:t> DUNG</a:t>
            </a:r>
            <a:endParaRPr kumimoji="0" lang="en-US" sz="4400" b="1" i="0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yriad Pro" panose="020B0503030403020204" pitchFamily="34" charset="0"/>
              <a:ea typeface="方正细谭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E0EBC60-2EDB-4B08-8897-7B906AFCC892}"/>
              </a:ext>
            </a:extLst>
          </p:cNvPr>
          <p:cNvSpPr/>
          <p:nvPr/>
        </p:nvSpPr>
        <p:spPr>
          <a:xfrm>
            <a:off x="4038313" y="1320090"/>
            <a:ext cx="7828482" cy="21533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cs typeface="+mn-ea"/>
                <a:sym typeface="+mn-lt"/>
              </a:rPr>
              <a:t>IV. M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cs typeface="+mn-ea"/>
                <a:sym typeface="+mn-lt"/>
              </a:rPr>
              <a:t>IỀN BẮC XÂY DỰNG CƠ SỞ VẬT CHẤT -  KỸ THUẬT CỦA 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cs typeface="+mn-ea"/>
                <a:sym typeface="+mn-lt"/>
              </a:rPr>
              <a:t>HỦ NGHĨA XÃ HỘI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cs typeface="+mn-ea"/>
                <a:sym typeface="+mn-lt"/>
              </a:rPr>
              <a:t>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yriad Pro" panose="020B0503030403020204" pitchFamily="34" charset="0"/>
              <a:cs typeface="+mn-ea"/>
              <a:sym typeface="+mn-lt"/>
            </a:endParaRPr>
          </a:p>
          <a:p>
            <a:pPr algn="ctr"/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cs typeface="+mn-ea"/>
                <a:sym typeface="+mn-lt"/>
              </a:rPr>
              <a:t>(1961 – 1965)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98814AB-8A84-47D1-934E-3FF83B168D05}"/>
              </a:ext>
            </a:extLst>
          </p:cNvPr>
          <p:cNvSpPr/>
          <p:nvPr/>
        </p:nvSpPr>
        <p:spPr>
          <a:xfrm>
            <a:off x="4038313" y="4533979"/>
            <a:ext cx="7708928" cy="16597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cs typeface="+mn-ea"/>
                <a:sym typeface="+mn-lt"/>
              </a:rPr>
              <a:t>V. MIỀN NAM CHIẾN ĐẤU CHỐNG CHIẾN LƯỢC “CHIẾN TRANH ĐẶC BIỆT” CỦA ĐẾ QUỐC MĨ (1961-1965)</a:t>
            </a:r>
            <a:endParaRPr kumimoji="0" lang="vi-VN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yriad Pro" panose="020B0503030403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1033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build="p"/>
      <p:bldP spid="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949954B-8F34-435D-852D-9A2F6FA1AE32}"/>
              </a:ext>
            </a:extLst>
          </p:cNvPr>
          <p:cNvGrpSpPr/>
          <p:nvPr/>
        </p:nvGrpSpPr>
        <p:grpSpPr>
          <a:xfrm>
            <a:off x="10969225" y="6031112"/>
            <a:ext cx="1895879" cy="1843595"/>
            <a:chOff x="10969225" y="6031112"/>
            <a:chExt cx="1895879" cy="184359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4404B48-6CC8-48BA-8CE6-311A715B567B}"/>
                </a:ext>
              </a:extLst>
            </p:cNvPr>
            <p:cNvSpPr>
              <a:spLocks/>
            </p:cNvSpPr>
            <p:nvPr/>
          </p:nvSpPr>
          <p:spPr bwMode="auto">
            <a:xfrm rot="13656625">
              <a:off x="11334032" y="621597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376BD53-2ABC-44C7-904A-DF93496EA200}"/>
                </a:ext>
              </a:extLst>
            </p:cNvPr>
            <p:cNvSpPr>
              <a:spLocks/>
            </p:cNvSpPr>
            <p:nvPr/>
          </p:nvSpPr>
          <p:spPr bwMode="auto">
            <a:xfrm rot="17276400">
              <a:off x="10784361" y="6343636"/>
              <a:ext cx="1715935" cy="1346208"/>
            </a:xfrm>
            <a:custGeom>
              <a:avLst/>
              <a:gdLst>
                <a:gd name="T0" fmla="*/ 1234 w 1271"/>
                <a:gd name="T1" fmla="*/ 834 h 1140"/>
                <a:gd name="T2" fmla="*/ 812 w 1271"/>
                <a:gd name="T3" fmla="*/ 102 h 1140"/>
                <a:gd name="T4" fmla="*/ 635 w 1271"/>
                <a:gd name="T5" fmla="*/ 0 h 1140"/>
                <a:gd name="T6" fmla="*/ 458 w 1271"/>
                <a:gd name="T7" fmla="*/ 102 h 1140"/>
                <a:gd name="T8" fmla="*/ 36 w 1271"/>
                <a:gd name="T9" fmla="*/ 834 h 1140"/>
                <a:gd name="T10" fmla="*/ 36 w 1271"/>
                <a:gd name="T11" fmla="*/ 1038 h 1140"/>
                <a:gd name="T12" fmla="*/ 212 w 1271"/>
                <a:gd name="T13" fmla="*/ 1140 h 1140"/>
                <a:gd name="T14" fmla="*/ 1058 w 1271"/>
                <a:gd name="T15" fmla="*/ 1140 h 1140"/>
                <a:gd name="T16" fmla="*/ 1234 w 1271"/>
                <a:gd name="T17" fmla="*/ 1037 h 1140"/>
                <a:gd name="T18" fmla="*/ 1234 w 1271"/>
                <a:gd name="T19" fmla="*/ 834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1" h="114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177800" dist="50800" dir="5400000" algn="ctr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" name="Freeform 9">
            <a:extLst>
              <a:ext uri="{FF2B5EF4-FFF2-40B4-BE49-F238E27FC236}">
                <a16:creationId xmlns:a16="http://schemas.microsoft.com/office/drawing/2014/main" id="{00C37ED3-F021-4985-8D40-0EE0B6878C72}"/>
              </a:ext>
            </a:extLst>
          </p:cNvPr>
          <p:cNvSpPr>
            <a:spLocks/>
          </p:cNvSpPr>
          <p:nvPr/>
        </p:nvSpPr>
        <p:spPr bwMode="auto">
          <a:xfrm rot="5400000">
            <a:off x="-115182" y="163308"/>
            <a:ext cx="549219" cy="447191"/>
          </a:xfrm>
          <a:custGeom>
            <a:avLst/>
            <a:gdLst>
              <a:gd name="T0" fmla="*/ 1234 w 1271"/>
              <a:gd name="T1" fmla="*/ 834 h 1140"/>
              <a:gd name="T2" fmla="*/ 812 w 1271"/>
              <a:gd name="T3" fmla="*/ 102 h 1140"/>
              <a:gd name="T4" fmla="*/ 635 w 1271"/>
              <a:gd name="T5" fmla="*/ 0 h 1140"/>
              <a:gd name="T6" fmla="*/ 458 w 1271"/>
              <a:gd name="T7" fmla="*/ 102 h 1140"/>
              <a:gd name="T8" fmla="*/ 36 w 1271"/>
              <a:gd name="T9" fmla="*/ 834 h 1140"/>
              <a:gd name="T10" fmla="*/ 36 w 1271"/>
              <a:gd name="T11" fmla="*/ 1038 h 1140"/>
              <a:gd name="T12" fmla="*/ 212 w 1271"/>
              <a:gd name="T13" fmla="*/ 1140 h 1140"/>
              <a:gd name="T14" fmla="*/ 1058 w 1271"/>
              <a:gd name="T15" fmla="*/ 1140 h 1140"/>
              <a:gd name="T16" fmla="*/ 1234 w 1271"/>
              <a:gd name="T17" fmla="*/ 1037 h 1140"/>
              <a:gd name="T18" fmla="*/ 1234 w 1271"/>
              <a:gd name="T19" fmla="*/ 834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1" h="114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gradFill flip="none" rotWithShape="1">
            <a:gsLst>
              <a:gs pos="0">
                <a:srgbClr val="E54343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8">
            <a:extLst>
              <a:ext uri="{FF2B5EF4-FFF2-40B4-BE49-F238E27FC236}">
                <a16:creationId xmlns:a16="http://schemas.microsoft.com/office/drawing/2014/main" id="{6B1E940C-EB04-4500-8FD6-8D3EE48AACEB}"/>
              </a:ext>
            </a:extLst>
          </p:cNvPr>
          <p:cNvSpPr txBox="1"/>
          <p:nvPr/>
        </p:nvSpPr>
        <p:spPr>
          <a:xfrm>
            <a:off x="1815740" y="142238"/>
            <a:ext cx="11173092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IV. </a:t>
            </a:r>
            <a:r>
              <a:rPr lang="vi-VN" altLang="zh-CN" sz="2800" b="1" dirty="0">
                <a:solidFill>
                  <a:srgbClr val="E33131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MIỀN BẮC XÂY DỰNG CƠ SỞ VẬT CHẤT -  KỸ THUẬT CỦA CNXH (1961 – 1965)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3B7D699-517E-48C0-8A81-931D5B32DB30}"/>
              </a:ext>
            </a:extLst>
          </p:cNvPr>
          <p:cNvSpPr>
            <a:spLocks/>
          </p:cNvSpPr>
          <p:nvPr/>
        </p:nvSpPr>
        <p:spPr bwMode="auto">
          <a:xfrm rot="10800000">
            <a:off x="-64168" y="6556599"/>
            <a:ext cx="12256168" cy="284367"/>
          </a:xfrm>
          <a:prstGeom prst="rect">
            <a:avLst/>
          </a:prstGeom>
          <a:gradFill flip="none" rotWithShape="1">
            <a:gsLst>
              <a:gs pos="0">
                <a:srgbClr val="E54343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77800" dist="50800" dir="54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文本框 8">
            <a:extLst>
              <a:ext uri="{FF2B5EF4-FFF2-40B4-BE49-F238E27FC236}">
                <a16:creationId xmlns:a16="http://schemas.microsoft.com/office/drawing/2014/main" id="{0284E8B7-69ED-4054-9B49-1F7659B39400}"/>
              </a:ext>
            </a:extLst>
          </p:cNvPr>
          <p:cNvSpPr txBox="1"/>
          <p:nvPr/>
        </p:nvSpPr>
        <p:spPr>
          <a:xfrm>
            <a:off x="1815740" y="699945"/>
            <a:ext cx="10740107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dirty="0">
                <a:latin typeface="#9Slide03 Oswald Light" panose="00000400000000000000" pitchFamily="2" charset="0"/>
                <a:cs typeface="+mn-ea"/>
                <a:sym typeface="+mn-lt"/>
              </a:rPr>
              <a:t>1. </a:t>
            </a:r>
            <a:r>
              <a:rPr lang="en-US" altLang="zh-CN" sz="2800" b="1" dirty="0" err="1">
                <a:latin typeface="#9Slide03 Oswald Light" panose="00000400000000000000" pitchFamily="2" charset="0"/>
                <a:cs typeface="+mn-ea"/>
                <a:sym typeface="+mn-lt"/>
              </a:rPr>
              <a:t>Đại</a:t>
            </a:r>
            <a:r>
              <a:rPr lang="en-US" altLang="zh-CN" sz="2800" b="1" dirty="0"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atin typeface="#9Slide03 Oswald Light" panose="00000400000000000000" pitchFamily="2" charset="0"/>
                <a:cs typeface="+mn-ea"/>
                <a:sym typeface="+mn-lt"/>
              </a:rPr>
              <a:t>hội</a:t>
            </a:r>
            <a:r>
              <a:rPr lang="en-US" altLang="zh-CN" sz="2800" b="1" dirty="0"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atin typeface="#9Slide03 Oswald Light" panose="00000400000000000000" pitchFamily="2" charset="0"/>
                <a:cs typeface="+mn-ea"/>
                <a:sym typeface="+mn-lt"/>
              </a:rPr>
              <a:t>đại</a:t>
            </a:r>
            <a:r>
              <a:rPr lang="en-US" altLang="zh-CN" sz="2800" b="1" dirty="0"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atin typeface="#9Slide03 Oswald Light" panose="00000400000000000000" pitchFamily="2" charset="0"/>
                <a:cs typeface="+mn-ea"/>
                <a:sym typeface="+mn-lt"/>
              </a:rPr>
              <a:t>biểu</a:t>
            </a:r>
            <a:r>
              <a:rPr lang="en-US" altLang="zh-CN" sz="2800" b="1" dirty="0"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atin typeface="#9Slide03 Oswald Light" panose="00000400000000000000" pitchFamily="2" charset="0"/>
                <a:cs typeface="+mn-ea"/>
                <a:sym typeface="+mn-lt"/>
              </a:rPr>
              <a:t>toàn</a:t>
            </a:r>
            <a:r>
              <a:rPr lang="en-US" altLang="zh-CN" sz="2800" b="1" dirty="0"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atin typeface="#9Slide03 Oswald Light" panose="00000400000000000000" pitchFamily="2" charset="0"/>
                <a:cs typeface="+mn-ea"/>
                <a:sym typeface="+mn-lt"/>
              </a:rPr>
              <a:t>quốc</a:t>
            </a:r>
            <a:r>
              <a:rPr lang="en-US" altLang="zh-CN" sz="2800" b="1" dirty="0"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atin typeface="#9Slide03 Oswald Light" panose="00000400000000000000" pitchFamily="2" charset="0"/>
                <a:cs typeface="+mn-ea"/>
                <a:sym typeface="+mn-lt"/>
              </a:rPr>
              <a:t>lần</a:t>
            </a:r>
            <a:r>
              <a:rPr lang="en-US" altLang="zh-CN" sz="2800" b="1" dirty="0"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atin typeface="#9Slide03 Oswald Light" panose="00000400000000000000" pitchFamily="2" charset="0"/>
                <a:cs typeface="+mn-ea"/>
                <a:sym typeface="+mn-lt"/>
              </a:rPr>
              <a:t>thứ</a:t>
            </a:r>
            <a:r>
              <a:rPr lang="en-US" altLang="zh-CN" sz="2800" b="1" dirty="0">
                <a:latin typeface="#9Slide03 Oswald Light" panose="00000400000000000000" pitchFamily="2" charset="0"/>
                <a:cs typeface="+mn-ea"/>
                <a:sym typeface="+mn-lt"/>
              </a:rPr>
              <a:t> III </a:t>
            </a:r>
            <a:r>
              <a:rPr lang="en-US" altLang="zh-CN" sz="2800" b="1" dirty="0" err="1">
                <a:latin typeface="#9Slide03 Oswald Light" panose="00000400000000000000" pitchFamily="2" charset="0"/>
                <a:cs typeface="+mn-ea"/>
                <a:sym typeface="+mn-lt"/>
              </a:rPr>
              <a:t>của</a:t>
            </a:r>
            <a:r>
              <a:rPr lang="en-US" altLang="zh-CN" sz="2800" b="1" dirty="0"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atin typeface="#9Slide03 Oswald Light" panose="00000400000000000000" pitchFamily="2" charset="0"/>
                <a:cs typeface="+mn-ea"/>
                <a:sym typeface="+mn-lt"/>
              </a:rPr>
              <a:t>Đảng</a:t>
            </a:r>
            <a:r>
              <a:rPr lang="en-US" altLang="zh-CN" sz="2800" b="1" dirty="0">
                <a:latin typeface="#9Slide03 Oswald Light" panose="00000400000000000000" pitchFamily="2" charset="0"/>
                <a:cs typeface="+mn-ea"/>
                <a:sym typeface="+mn-lt"/>
              </a:rPr>
              <a:t> (9/1960)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4E940-1E0E-41F4-8399-5E9B6B011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8" y="1441114"/>
            <a:ext cx="8341249" cy="4335884"/>
          </a:xfrm>
          <a:prstGeom prst="rect">
            <a:avLst/>
          </a:prstGeom>
        </p:spPr>
      </p:pic>
      <p:sp>
        <p:nvSpPr>
          <p:cNvPr id="56" name="文本框 8">
            <a:extLst>
              <a:ext uri="{FF2B5EF4-FFF2-40B4-BE49-F238E27FC236}">
                <a16:creationId xmlns:a16="http://schemas.microsoft.com/office/drawing/2014/main" id="{E916C63B-000A-47A2-9CAC-71B20DEF4E6F}"/>
              </a:ext>
            </a:extLst>
          </p:cNvPr>
          <p:cNvSpPr txBox="1"/>
          <p:nvPr/>
        </p:nvSpPr>
        <p:spPr>
          <a:xfrm>
            <a:off x="2822320" y="5910308"/>
            <a:ext cx="7915359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Chủ</a:t>
            </a:r>
            <a:r>
              <a:rPr lang="en-US" altLang="zh-CN" sz="2800" b="1" dirty="0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tịch</a:t>
            </a:r>
            <a:r>
              <a:rPr lang="en-US" altLang="zh-CN" sz="2800" b="1" dirty="0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Hồ</a:t>
            </a:r>
            <a:r>
              <a:rPr lang="en-US" altLang="zh-CN" sz="2800" b="1" dirty="0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Chí</a:t>
            </a:r>
            <a:r>
              <a:rPr lang="en-US" altLang="zh-CN" sz="2800" b="1" dirty="0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Minh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tại</a:t>
            </a:r>
            <a:r>
              <a:rPr lang="en-US" altLang="zh-CN" sz="2800" b="1" dirty="0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Đại</a:t>
            </a:r>
            <a:r>
              <a:rPr lang="en-US" altLang="zh-CN" sz="2800" b="1" dirty="0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hội</a:t>
            </a:r>
            <a:r>
              <a:rPr lang="en-US" altLang="zh-CN" sz="2800" b="1" dirty="0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lần</a:t>
            </a:r>
            <a:r>
              <a:rPr lang="en-US" altLang="zh-CN" sz="2800" b="1" dirty="0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thứ</a:t>
            </a:r>
            <a:r>
              <a:rPr lang="en-US" altLang="zh-CN" sz="2800" b="1" dirty="0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III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Đảng</a:t>
            </a:r>
            <a:r>
              <a:rPr lang="en-US" altLang="zh-CN" sz="2800" b="1" dirty="0">
                <a:solidFill>
                  <a:srgbClr val="FF0000"/>
                </a:solidFill>
                <a:latin typeface="#9Slide03 Oswald Light" panose="00000400000000000000" pitchFamily="2" charset="0"/>
                <a:cs typeface="+mn-ea"/>
                <a:sym typeface="+mn-lt"/>
              </a:rPr>
              <a:t> (9/1960)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BB5C2-167B-4C64-8FEE-2921CBC0F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4502" y="-17033"/>
            <a:ext cx="2401634" cy="69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4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6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bbe41a3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2698</Words>
  <Application>Microsoft Office PowerPoint</Application>
  <PresentationFormat>Widescreen</PresentationFormat>
  <Paragraphs>462</Paragraphs>
  <Slides>44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67" baseType="lpstr">
      <vt:lpstr>微软雅黑</vt:lpstr>
      <vt:lpstr>#9Slide03 AllRoundGothic</vt:lpstr>
      <vt:lpstr>#9Slide03 Ample</vt:lpstr>
      <vt:lpstr>#9Slide03 Arima Madurai</vt:lpstr>
      <vt:lpstr>#9Slide03 Arima Madurai Bold</vt:lpstr>
      <vt:lpstr>#9Slide03 Bebas Neue Bold</vt:lpstr>
      <vt:lpstr>#9Slide03 Oswald Light</vt:lpstr>
      <vt:lpstr>#9Slide03 Quicksand Light</vt:lpstr>
      <vt:lpstr>A3.OpenSans-San</vt:lpstr>
      <vt:lpstr>Arial</vt:lpstr>
      <vt:lpstr>Calibri</vt:lpstr>
      <vt:lpstr>Calibri (Body)</vt:lpstr>
      <vt:lpstr>Calibri Light</vt:lpstr>
      <vt:lpstr>Lucida Sans Unicode</vt:lpstr>
      <vt:lpstr>Myriad Pro</vt:lpstr>
      <vt:lpstr>Roboto</vt:lpstr>
      <vt:lpstr>Times New Roman</vt:lpstr>
      <vt:lpstr>Verdana</vt:lpstr>
      <vt:lpstr>Wingdings 2</vt:lpstr>
      <vt:lpstr>Wingdings 3</vt:lpstr>
      <vt:lpstr>Office Theme</vt:lpstr>
      <vt:lpstr>Concourse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</vt:lpstr>
      <vt:lpstr>PowerPoint Presentation</vt:lpstr>
      <vt:lpstr>PowerPoint Presentation</vt:lpstr>
      <vt:lpstr>PowerPoint Presentation</vt:lpstr>
      <vt:lpstr>THẢO LUẬN NHÓM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Huynh Thi Kim Duyen</dc:creator>
  <cp:lastModifiedBy>Huynh Thi Kim Duyen</cp:lastModifiedBy>
  <cp:revision>45</cp:revision>
  <dcterms:created xsi:type="dcterms:W3CDTF">2022-03-23T08:00:10Z</dcterms:created>
  <dcterms:modified xsi:type="dcterms:W3CDTF">2022-03-25T00:28:40Z</dcterms:modified>
</cp:coreProperties>
</file>